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72" r:id="rId5"/>
    <p:sldId id="261" r:id="rId6"/>
    <p:sldId id="271" r:id="rId7"/>
    <p:sldId id="260" r:id="rId8"/>
    <p:sldId id="273" r:id="rId9"/>
    <p:sldId id="263"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14ECC39-442A-4249-8CD1-092AD8585EA7}">
          <p14:sldIdLst>
            <p14:sldId id="256"/>
            <p14:sldId id="257"/>
            <p14:sldId id="258"/>
            <p14:sldId id="272"/>
            <p14:sldId id="261"/>
            <p14:sldId id="271"/>
            <p14:sldId id="260"/>
            <p14:sldId id="273"/>
            <p14:sldId id="263"/>
            <p14:sldId id="264"/>
          </p14:sldIdLst>
        </p14:section>
      </p14:sectionLst>
    </p:ex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27" autoAdjust="0"/>
    <p:restoredTop sz="94660"/>
  </p:normalViewPr>
  <p:slideViewPr>
    <p:cSldViewPr snapToGrid="0">
      <p:cViewPr>
        <p:scale>
          <a:sx n="81" d="100"/>
          <a:sy n="81" d="100"/>
        </p:scale>
        <p:origin x="-126" y="-4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image" Target="../media/image4.png"/><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diagrams/_rels/drawing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image" Target="../media/image4.png"/><Relationship Id="rId6" Type="http://schemas.openxmlformats.org/officeDocument/2006/relationships/image" Target="../media/image10.png"/><Relationship Id="rId5" Type="http://schemas.openxmlformats.org/officeDocument/2006/relationships/image" Target="../media/image8.png"/><Relationship Id="rId4" Type="http://schemas.openxmlformats.org/officeDocument/2006/relationships/image" Target="../media/image7.pn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0940D2-33D5-4625-ABA3-FE5D2B59C934}" type="doc">
      <dgm:prSet loTypeId="urn:microsoft.com/office/officeart/2005/8/layout/hProcess9" loCatId="process" qsTypeId="urn:microsoft.com/office/officeart/2005/8/quickstyle/3d1" qsCatId="3D" csTypeId="urn:microsoft.com/office/officeart/2005/8/colors/accent0_3" csCatId="mainScheme" phldr="1"/>
      <dgm:spPr/>
      <dgm:t>
        <a:bodyPr/>
        <a:lstStyle/>
        <a:p>
          <a:endParaRPr lang="en-IN"/>
        </a:p>
      </dgm:t>
    </dgm:pt>
    <dgm:pt modelId="{7DD23BFF-B9B0-4C2C-919C-F8A0C895E83F}">
      <dgm:prSet phldrT="[Text]"/>
      <dgm:spPr/>
      <dgm:t>
        <a:bodyPr/>
        <a:lstStyle/>
        <a:p>
          <a:r>
            <a:rPr lang="en-US" dirty="0">
              <a:latin typeface="Times New Roman" panose="02020603050405020304" pitchFamily="18" charset="0"/>
              <a:cs typeface="Times New Roman" panose="02020603050405020304" pitchFamily="18" charset="0"/>
            </a:rPr>
            <a:t>Prevent accident due to drink and drive.</a:t>
          </a:r>
          <a:endParaRPr lang="en-IN" dirty="0"/>
        </a:p>
      </dgm:t>
    </dgm:pt>
    <dgm:pt modelId="{90E554C7-3347-48CE-A344-C423E9EB033C}" type="parTrans" cxnId="{5BB71214-0824-4C26-A5CC-DADCB44FA4E6}">
      <dgm:prSet/>
      <dgm:spPr/>
      <dgm:t>
        <a:bodyPr/>
        <a:lstStyle/>
        <a:p>
          <a:endParaRPr lang="en-IN"/>
        </a:p>
      </dgm:t>
    </dgm:pt>
    <dgm:pt modelId="{4AADAD36-8C04-4F9C-AE48-CE1D96C88E93}" type="sibTrans" cxnId="{5BB71214-0824-4C26-A5CC-DADCB44FA4E6}">
      <dgm:prSet/>
      <dgm:spPr/>
      <dgm:t>
        <a:bodyPr/>
        <a:lstStyle/>
        <a:p>
          <a:endParaRPr lang="en-IN"/>
        </a:p>
      </dgm:t>
    </dgm:pt>
    <dgm:pt modelId="{8D763E19-D543-4130-B7E8-6131273CCE68}">
      <dgm:prSet phldrT="[Text]"/>
      <dgm:spPr/>
      <dgm:t>
        <a:bodyPr/>
        <a:lstStyle/>
        <a:p>
          <a:r>
            <a:rPr lang="en-US" dirty="0">
              <a:latin typeface="Times New Roman" panose="02020603050405020304" pitchFamily="18" charset="0"/>
              <a:cs typeface="Times New Roman" panose="02020603050405020304" pitchFamily="18" charset="0"/>
            </a:rPr>
            <a:t>Easy and efficient to test the alcohol content in the body.</a:t>
          </a:r>
          <a:endParaRPr lang="en-IN" dirty="0"/>
        </a:p>
      </dgm:t>
    </dgm:pt>
    <dgm:pt modelId="{A1F9E4F0-C6FA-4AFD-A61C-C36033AF9ECE}" type="parTrans" cxnId="{52AF9B9D-38B5-4C7E-8E9D-B36A0DE2B3AA}">
      <dgm:prSet/>
      <dgm:spPr/>
      <dgm:t>
        <a:bodyPr/>
        <a:lstStyle/>
        <a:p>
          <a:endParaRPr lang="en-IN"/>
        </a:p>
      </dgm:t>
    </dgm:pt>
    <dgm:pt modelId="{C9DD392D-8708-4AD7-8CCC-D08091A89453}" type="sibTrans" cxnId="{52AF9B9D-38B5-4C7E-8E9D-B36A0DE2B3AA}">
      <dgm:prSet/>
      <dgm:spPr/>
      <dgm:t>
        <a:bodyPr/>
        <a:lstStyle/>
        <a:p>
          <a:endParaRPr lang="en-IN"/>
        </a:p>
      </dgm:t>
    </dgm:pt>
    <dgm:pt modelId="{5844168E-14BE-44DF-AD31-E1488D930D5D}">
      <dgm:prSet phldrT="[Text]"/>
      <dgm:spPr/>
      <dgm:t>
        <a:bodyPr/>
        <a:lstStyle/>
        <a:p>
          <a:r>
            <a:rPr lang="en-IN" dirty="0">
              <a:effectLst/>
              <a:latin typeface="Times New Roman" panose="02020603050405020304" pitchFamily="18" charset="0"/>
              <a:ea typeface="Times New Roman" panose="02020603050405020304" pitchFamily="18" charset="0"/>
              <a:cs typeface="Times New Roman" panose="02020603050405020304" pitchFamily="18" charset="0"/>
            </a:rPr>
            <a:t>The life and property loss chances will be minimised.</a:t>
          </a:r>
          <a:endParaRPr lang="en-US" dirty="0">
            <a:effectLst/>
            <a:latin typeface="Times New Roman" panose="02020603050405020304" pitchFamily="18" charset="0"/>
            <a:cs typeface="Times New Roman" panose="02020603050405020304" pitchFamily="18" charset="0"/>
          </a:endParaRPr>
        </a:p>
      </dgm:t>
    </dgm:pt>
    <dgm:pt modelId="{D498364C-1CFD-454B-937C-6891E92504D9}" type="parTrans" cxnId="{0651012F-3B09-48C9-B06C-A3ED775E6701}">
      <dgm:prSet/>
      <dgm:spPr/>
      <dgm:t>
        <a:bodyPr/>
        <a:lstStyle/>
        <a:p>
          <a:endParaRPr lang="en-IN"/>
        </a:p>
      </dgm:t>
    </dgm:pt>
    <dgm:pt modelId="{F3C3F0AB-2CFA-4C42-A59E-AAA8AFBC957F}" type="sibTrans" cxnId="{0651012F-3B09-48C9-B06C-A3ED775E6701}">
      <dgm:prSet/>
      <dgm:spPr/>
      <dgm:t>
        <a:bodyPr/>
        <a:lstStyle/>
        <a:p>
          <a:endParaRPr lang="en-IN"/>
        </a:p>
      </dgm:t>
    </dgm:pt>
    <dgm:pt modelId="{E40EB854-1A13-4FE4-A129-DEBDFEC6F42E}">
      <dgm:prSet/>
      <dgm:spPr/>
      <dgm:t>
        <a:bodyPr/>
        <a:lstStyle/>
        <a:p>
          <a:r>
            <a:rPr lang="en-US">
              <a:latin typeface="Times New Roman" panose="02020603050405020304" pitchFamily="18" charset="0"/>
              <a:cs typeface="Times New Roman" panose="02020603050405020304" pitchFamily="18" charset="0"/>
            </a:rPr>
            <a:t>Quick and accurate results.</a:t>
          </a:r>
          <a:endParaRPr lang="en-US" dirty="0">
            <a:latin typeface="Times New Roman" panose="02020603050405020304" pitchFamily="18" charset="0"/>
            <a:cs typeface="Times New Roman" panose="02020603050405020304" pitchFamily="18" charset="0"/>
          </a:endParaRPr>
        </a:p>
      </dgm:t>
    </dgm:pt>
    <dgm:pt modelId="{09E43178-26B7-4B04-8985-5CDE170B63B1}" type="parTrans" cxnId="{D959E6C7-A443-4A0D-B0D7-77F4647B7325}">
      <dgm:prSet/>
      <dgm:spPr/>
      <dgm:t>
        <a:bodyPr/>
        <a:lstStyle/>
        <a:p>
          <a:endParaRPr lang="en-IN"/>
        </a:p>
      </dgm:t>
    </dgm:pt>
    <dgm:pt modelId="{A0F8C6A4-0EA2-44B5-836A-1A6ED18BA32E}" type="sibTrans" cxnId="{D959E6C7-A443-4A0D-B0D7-77F4647B7325}">
      <dgm:prSet/>
      <dgm:spPr/>
      <dgm:t>
        <a:bodyPr/>
        <a:lstStyle/>
        <a:p>
          <a:endParaRPr lang="en-IN"/>
        </a:p>
      </dgm:t>
    </dgm:pt>
    <dgm:pt modelId="{EBAFFD2D-3DCF-4D02-A702-CA66179C34CA}" type="pres">
      <dgm:prSet presAssocID="{1E0940D2-33D5-4625-ABA3-FE5D2B59C934}" presName="CompostProcess" presStyleCnt="0">
        <dgm:presLayoutVars>
          <dgm:dir/>
          <dgm:resizeHandles val="exact"/>
        </dgm:presLayoutVars>
      </dgm:prSet>
      <dgm:spPr/>
      <dgm:t>
        <a:bodyPr/>
        <a:lstStyle/>
        <a:p>
          <a:endParaRPr lang="en-IN"/>
        </a:p>
      </dgm:t>
    </dgm:pt>
    <dgm:pt modelId="{B25ED775-D3B7-4EFD-86D1-33AB56A09385}" type="pres">
      <dgm:prSet presAssocID="{1E0940D2-33D5-4625-ABA3-FE5D2B59C934}" presName="arrow" presStyleLbl="bgShp" presStyleIdx="0" presStyleCnt="1"/>
      <dgm:spPr/>
    </dgm:pt>
    <dgm:pt modelId="{D9E0A1EC-F26B-45B1-ADC2-554A5A2E26FF}" type="pres">
      <dgm:prSet presAssocID="{1E0940D2-33D5-4625-ABA3-FE5D2B59C934}" presName="linearProcess" presStyleCnt="0"/>
      <dgm:spPr/>
    </dgm:pt>
    <dgm:pt modelId="{8DB91B07-1BFB-4ACC-AE52-78861A746C02}" type="pres">
      <dgm:prSet presAssocID="{7DD23BFF-B9B0-4C2C-919C-F8A0C895E83F}" presName="textNode" presStyleLbl="node1" presStyleIdx="0" presStyleCnt="4">
        <dgm:presLayoutVars>
          <dgm:bulletEnabled val="1"/>
        </dgm:presLayoutVars>
      </dgm:prSet>
      <dgm:spPr/>
      <dgm:t>
        <a:bodyPr/>
        <a:lstStyle/>
        <a:p>
          <a:endParaRPr lang="en-IN"/>
        </a:p>
      </dgm:t>
    </dgm:pt>
    <dgm:pt modelId="{4F062C3A-18E5-47FD-B251-C3A44425B6A8}" type="pres">
      <dgm:prSet presAssocID="{4AADAD36-8C04-4F9C-AE48-CE1D96C88E93}" presName="sibTrans" presStyleCnt="0"/>
      <dgm:spPr/>
    </dgm:pt>
    <dgm:pt modelId="{3517BC32-6AFB-4CF1-8423-388906E04AD0}" type="pres">
      <dgm:prSet presAssocID="{8D763E19-D543-4130-B7E8-6131273CCE68}" presName="textNode" presStyleLbl="node1" presStyleIdx="1" presStyleCnt="4">
        <dgm:presLayoutVars>
          <dgm:bulletEnabled val="1"/>
        </dgm:presLayoutVars>
      </dgm:prSet>
      <dgm:spPr/>
      <dgm:t>
        <a:bodyPr/>
        <a:lstStyle/>
        <a:p>
          <a:endParaRPr lang="en-IN"/>
        </a:p>
      </dgm:t>
    </dgm:pt>
    <dgm:pt modelId="{1F7749E9-0901-4DA4-964C-13F7CFC521AC}" type="pres">
      <dgm:prSet presAssocID="{C9DD392D-8708-4AD7-8CCC-D08091A89453}" presName="sibTrans" presStyleCnt="0"/>
      <dgm:spPr/>
    </dgm:pt>
    <dgm:pt modelId="{1BF58D61-C7CF-4270-8674-DDCFCD30B656}" type="pres">
      <dgm:prSet presAssocID="{5844168E-14BE-44DF-AD31-E1488D930D5D}" presName="textNode" presStyleLbl="node1" presStyleIdx="2" presStyleCnt="4">
        <dgm:presLayoutVars>
          <dgm:bulletEnabled val="1"/>
        </dgm:presLayoutVars>
      </dgm:prSet>
      <dgm:spPr/>
      <dgm:t>
        <a:bodyPr/>
        <a:lstStyle/>
        <a:p>
          <a:endParaRPr lang="en-IN"/>
        </a:p>
      </dgm:t>
    </dgm:pt>
    <dgm:pt modelId="{14982C58-6F6D-4DC7-B645-F75CA0225D71}" type="pres">
      <dgm:prSet presAssocID="{F3C3F0AB-2CFA-4C42-A59E-AAA8AFBC957F}" presName="sibTrans" presStyleCnt="0"/>
      <dgm:spPr/>
    </dgm:pt>
    <dgm:pt modelId="{69BA5CA0-6F65-44E9-810D-86D8E62CF737}" type="pres">
      <dgm:prSet presAssocID="{E40EB854-1A13-4FE4-A129-DEBDFEC6F42E}" presName="textNode" presStyleLbl="node1" presStyleIdx="3" presStyleCnt="4">
        <dgm:presLayoutVars>
          <dgm:bulletEnabled val="1"/>
        </dgm:presLayoutVars>
      </dgm:prSet>
      <dgm:spPr/>
      <dgm:t>
        <a:bodyPr/>
        <a:lstStyle/>
        <a:p>
          <a:endParaRPr lang="en-IN"/>
        </a:p>
      </dgm:t>
    </dgm:pt>
  </dgm:ptLst>
  <dgm:cxnLst>
    <dgm:cxn modelId="{25BE6CB8-3707-484E-897E-0059FED0A50B}" type="presOf" srcId="{E40EB854-1A13-4FE4-A129-DEBDFEC6F42E}" destId="{69BA5CA0-6F65-44E9-810D-86D8E62CF737}" srcOrd="0" destOrd="0" presId="urn:microsoft.com/office/officeart/2005/8/layout/hProcess9"/>
    <dgm:cxn modelId="{E790EEFE-135E-4417-AAFB-6E9E81AF819E}" type="presOf" srcId="{7DD23BFF-B9B0-4C2C-919C-F8A0C895E83F}" destId="{8DB91B07-1BFB-4ACC-AE52-78861A746C02}" srcOrd="0" destOrd="0" presId="urn:microsoft.com/office/officeart/2005/8/layout/hProcess9"/>
    <dgm:cxn modelId="{FBC98D79-97DC-4A5D-BB9A-C104B38B24AB}" type="presOf" srcId="{1E0940D2-33D5-4625-ABA3-FE5D2B59C934}" destId="{EBAFFD2D-3DCF-4D02-A702-CA66179C34CA}" srcOrd="0" destOrd="0" presId="urn:microsoft.com/office/officeart/2005/8/layout/hProcess9"/>
    <dgm:cxn modelId="{A084EF51-2E13-40C1-868F-18F764A42BEF}" type="presOf" srcId="{5844168E-14BE-44DF-AD31-E1488D930D5D}" destId="{1BF58D61-C7CF-4270-8674-DDCFCD30B656}" srcOrd="0" destOrd="0" presId="urn:microsoft.com/office/officeart/2005/8/layout/hProcess9"/>
    <dgm:cxn modelId="{52AF9B9D-38B5-4C7E-8E9D-B36A0DE2B3AA}" srcId="{1E0940D2-33D5-4625-ABA3-FE5D2B59C934}" destId="{8D763E19-D543-4130-B7E8-6131273CCE68}" srcOrd="1" destOrd="0" parTransId="{A1F9E4F0-C6FA-4AFD-A61C-C36033AF9ECE}" sibTransId="{C9DD392D-8708-4AD7-8CCC-D08091A89453}"/>
    <dgm:cxn modelId="{0651012F-3B09-48C9-B06C-A3ED775E6701}" srcId="{1E0940D2-33D5-4625-ABA3-FE5D2B59C934}" destId="{5844168E-14BE-44DF-AD31-E1488D930D5D}" srcOrd="2" destOrd="0" parTransId="{D498364C-1CFD-454B-937C-6891E92504D9}" sibTransId="{F3C3F0AB-2CFA-4C42-A59E-AAA8AFBC957F}"/>
    <dgm:cxn modelId="{27C86FB9-4810-4B32-B233-D29ECFC1EBCF}" type="presOf" srcId="{8D763E19-D543-4130-B7E8-6131273CCE68}" destId="{3517BC32-6AFB-4CF1-8423-388906E04AD0}" srcOrd="0" destOrd="0" presId="urn:microsoft.com/office/officeart/2005/8/layout/hProcess9"/>
    <dgm:cxn modelId="{5BB71214-0824-4C26-A5CC-DADCB44FA4E6}" srcId="{1E0940D2-33D5-4625-ABA3-FE5D2B59C934}" destId="{7DD23BFF-B9B0-4C2C-919C-F8A0C895E83F}" srcOrd="0" destOrd="0" parTransId="{90E554C7-3347-48CE-A344-C423E9EB033C}" sibTransId="{4AADAD36-8C04-4F9C-AE48-CE1D96C88E93}"/>
    <dgm:cxn modelId="{D959E6C7-A443-4A0D-B0D7-77F4647B7325}" srcId="{1E0940D2-33D5-4625-ABA3-FE5D2B59C934}" destId="{E40EB854-1A13-4FE4-A129-DEBDFEC6F42E}" srcOrd="3" destOrd="0" parTransId="{09E43178-26B7-4B04-8985-5CDE170B63B1}" sibTransId="{A0F8C6A4-0EA2-44B5-836A-1A6ED18BA32E}"/>
    <dgm:cxn modelId="{9A919006-7EA8-49AD-B7DF-EC942E22AE8C}" type="presParOf" srcId="{EBAFFD2D-3DCF-4D02-A702-CA66179C34CA}" destId="{B25ED775-D3B7-4EFD-86D1-33AB56A09385}" srcOrd="0" destOrd="0" presId="urn:microsoft.com/office/officeart/2005/8/layout/hProcess9"/>
    <dgm:cxn modelId="{9D9DCBD4-3CAE-4584-8CBF-112C719B28A6}" type="presParOf" srcId="{EBAFFD2D-3DCF-4D02-A702-CA66179C34CA}" destId="{D9E0A1EC-F26B-45B1-ADC2-554A5A2E26FF}" srcOrd="1" destOrd="0" presId="urn:microsoft.com/office/officeart/2005/8/layout/hProcess9"/>
    <dgm:cxn modelId="{F79037AF-B811-41B4-B135-33369FF84C27}" type="presParOf" srcId="{D9E0A1EC-F26B-45B1-ADC2-554A5A2E26FF}" destId="{8DB91B07-1BFB-4ACC-AE52-78861A746C02}" srcOrd="0" destOrd="0" presId="urn:microsoft.com/office/officeart/2005/8/layout/hProcess9"/>
    <dgm:cxn modelId="{D5EE26C4-8C6D-4C8B-BB39-613DFE60A8B0}" type="presParOf" srcId="{D9E0A1EC-F26B-45B1-ADC2-554A5A2E26FF}" destId="{4F062C3A-18E5-47FD-B251-C3A44425B6A8}" srcOrd="1" destOrd="0" presId="urn:microsoft.com/office/officeart/2005/8/layout/hProcess9"/>
    <dgm:cxn modelId="{EFBD3432-D825-4BCD-A982-E25584E946F7}" type="presParOf" srcId="{D9E0A1EC-F26B-45B1-ADC2-554A5A2E26FF}" destId="{3517BC32-6AFB-4CF1-8423-388906E04AD0}" srcOrd="2" destOrd="0" presId="urn:microsoft.com/office/officeart/2005/8/layout/hProcess9"/>
    <dgm:cxn modelId="{920269C2-6B25-4995-86E8-9409BCF3FC9B}" type="presParOf" srcId="{D9E0A1EC-F26B-45B1-ADC2-554A5A2E26FF}" destId="{1F7749E9-0901-4DA4-964C-13F7CFC521AC}" srcOrd="3" destOrd="0" presId="urn:microsoft.com/office/officeart/2005/8/layout/hProcess9"/>
    <dgm:cxn modelId="{833F854E-3606-4280-8C1F-3C8B16A99B10}" type="presParOf" srcId="{D9E0A1EC-F26B-45B1-ADC2-554A5A2E26FF}" destId="{1BF58D61-C7CF-4270-8674-DDCFCD30B656}" srcOrd="4" destOrd="0" presId="urn:microsoft.com/office/officeart/2005/8/layout/hProcess9"/>
    <dgm:cxn modelId="{1C13DCEF-EF97-4130-84E1-A1A65772166C}" type="presParOf" srcId="{D9E0A1EC-F26B-45B1-ADC2-554A5A2E26FF}" destId="{14982C58-6F6D-4DC7-B645-F75CA0225D71}" srcOrd="5" destOrd="0" presId="urn:microsoft.com/office/officeart/2005/8/layout/hProcess9"/>
    <dgm:cxn modelId="{85AD5129-C803-4FB7-8890-183EF8CDBE73}" type="presParOf" srcId="{D9E0A1EC-F26B-45B1-ADC2-554A5A2E26FF}" destId="{69BA5CA0-6F65-44E9-810D-86D8E62CF737}"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9C42A82-9F57-4516-B07F-F657D6239191}" type="doc">
      <dgm:prSet loTypeId="urn:microsoft.com/office/officeart/2005/8/layout/default" loCatId="list" qsTypeId="urn:microsoft.com/office/officeart/2005/8/quickstyle/3d9" qsCatId="3D" csTypeId="urn:microsoft.com/office/officeart/2005/8/colors/accent2_2" csCatId="accent2" phldr="1"/>
      <dgm:spPr/>
      <dgm:t>
        <a:bodyPr/>
        <a:lstStyle/>
        <a:p>
          <a:endParaRPr lang="en-IN"/>
        </a:p>
      </dgm:t>
    </dgm:pt>
    <dgm:pt modelId="{EE265D66-5C76-4F9E-9DC7-A42FF28EB225}">
      <dgm:prSet phldrT="[Text]"/>
      <dgm:spPr>
        <a:blipFill rotWithShape="0">
          <a:blip xmlns:r="http://schemas.openxmlformats.org/officeDocument/2006/relationships" r:embed="rId1"/>
          <a:stretch>
            <a:fillRect/>
          </a:stretch>
        </a:blipFill>
      </dgm:spPr>
      <dgm:t>
        <a:bodyPr/>
        <a:lstStyle/>
        <a:p>
          <a:endParaRPr lang="en-IN" dirty="0"/>
        </a:p>
      </dgm:t>
    </dgm:pt>
    <dgm:pt modelId="{12E94BB8-B52E-48F1-85DC-157BA16773F6}" type="parTrans" cxnId="{C1569B2E-3E64-4E71-8912-509C091A9322}">
      <dgm:prSet/>
      <dgm:spPr/>
      <dgm:t>
        <a:bodyPr/>
        <a:lstStyle/>
        <a:p>
          <a:endParaRPr lang="en-IN"/>
        </a:p>
      </dgm:t>
    </dgm:pt>
    <dgm:pt modelId="{1E10A0DF-546C-4350-A542-6F6DFAC8AE0E}" type="sibTrans" cxnId="{C1569B2E-3E64-4E71-8912-509C091A9322}">
      <dgm:prSet/>
      <dgm:spPr/>
      <dgm:t>
        <a:bodyPr/>
        <a:lstStyle/>
        <a:p>
          <a:endParaRPr lang="en-IN"/>
        </a:p>
      </dgm:t>
    </dgm:pt>
    <dgm:pt modelId="{57992A9A-F16C-45D0-9C73-49920FC3A39D}">
      <dgm:prSet phldrT="[Text]"/>
      <dgm:spPr>
        <a:blipFill rotWithShape="0">
          <a:blip xmlns:r="http://schemas.openxmlformats.org/officeDocument/2006/relationships" r:embed="rId2"/>
          <a:stretch>
            <a:fillRect/>
          </a:stretch>
        </a:blipFill>
      </dgm:spPr>
      <dgm:t>
        <a:bodyPr/>
        <a:lstStyle/>
        <a:p>
          <a:endParaRPr lang="en-IN" dirty="0"/>
        </a:p>
      </dgm:t>
    </dgm:pt>
    <dgm:pt modelId="{A31883F3-6157-45D8-98C1-32F9A5063FA9}" type="parTrans" cxnId="{0D355E37-FB05-43EC-8E27-A59001636166}">
      <dgm:prSet/>
      <dgm:spPr/>
      <dgm:t>
        <a:bodyPr/>
        <a:lstStyle/>
        <a:p>
          <a:endParaRPr lang="en-IN"/>
        </a:p>
      </dgm:t>
    </dgm:pt>
    <dgm:pt modelId="{9E8F15DA-4FFF-41EA-8D57-865DADFF9076}" type="sibTrans" cxnId="{0D355E37-FB05-43EC-8E27-A59001636166}">
      <dgm:prSet/>
      <dgm:spPr/>
      <dgm:t>
        <a:bodyPr/>
        <a:lstStyle/>
        <a:p>
          <a:endParaRPr lang="en-IN"/>
        </a:p>
      </dgm:t>
    </dgm:pt>
    <dgm:pt modelId="{C27D0BFF-467E-4F6A-9BB4-C4E9DFAD24AC}">
      <dgm:prSet phldrT="[Text]"/>
      <dgm:spPr>
        <a:blipFill rotWithShape="0">
          <a:blip xmlns:r="http://schemas.openxmlformats.org/officeDocument/2006/relationships" r:embed="rId3"/>
          <a:stretch>
            <a:fillRect/>
          </a:stretch>
        </a:blipFill>
      </dgm:spPr>
      <dgm:t>
        <a:bodyPr/>
        <a:lstStyle/>
        <a:p>
          <a:r>
            <a:rPr lang="en-US" dirty="0"/>
            <a:t> </a:t>
          </a:r>
          <a:endParaRPr lang="en-IN" dirty="0"/>
        </a:p>
      </dgm:t>
    </dgm:pt>
    <dgm:pt modelId="{21CE8726-57AA-4D41-BFEC-7281C4C116B1}" type="parTrans" cxnId="{2264CA72-6AD0-4921-91E8-1519F99D4727}">
      <dgm:prSet/>
      <dgm:spPr/>
      <dgm:t>
        <a:bodyPr/>
        <a:lstStyle/>
        <a:p>
          <a:endParaRPr lang="en-IN"/>
        </a:p>
      </dgm:t>
    </dgm:pt>
    <dgm:pt modelId="{28862592-6781-4F60-8F21-2E201AB5804D}" type="sibTrans" cxnId="{2264CA72-6AD0-4921-91E8-1519F99D4727}">
      <dgm:prSet/>
      <dgm:spPr/>
      <dgm:t>
        <a:bodyPr/>
        <a:lstStyle/>
        <a:p>
          <a:endParaRPr lang="en-IN"/>
        </a:p>
      </dgm:t>
    </dgm:pt>
    <dgm:pt modelId="{2161E99C-EADC-4A47-9D3A-0940F15C3846}">
      <dgm:prSet phldrT="[Text]"/>
      <dgm:spPr>
        <a:blipFill rotWithShape="0">
          <a:blip xmlns:r="http://schemas.openxmlformats.org/officeDocument/2006/relationships" r:embed="rId4"/>
          <a:stretch>
            <a:fillRect/>
          </a:stretch>
        </a:blipFill>
      </dgm:spPr>
      <dgm:t>
        <a:bodyPr/>
        <a:lstStyle/>
        <a:p>
          <a:endParaRPr lang="en-IN" dirty="0"/>
        </a:p>
      </dgm:t>
    </dgm:pt>
    <dgm:pt modelId="{ECEFCB3E-988A-4CED-98A7-63EE02746C04}" type="parTrans" cxnId="{16A200D0-66A8-4BBB-A158-87DC0365ED4A}">
      <dgm:prSet/>
      <dgm:spPr/>
      <dgm:t>
        <a:bodyPr/>
        <a:lstStyle/>
        <a:p>
          <a:endParaRPr lang="en-IN"/>
        </a:p>
      </dgm:t>
    </dgm:pt>
    <dgm:pt modelId="{5FE942FA-0346-43A0-B4B2-1B17CBD2B311}" type="sibTrans" cxnId="{16A200D0-66A8-4BBB-A158-87DC0365ED4A}">
      <dgm:prSet/>
      <dgm:spPr/>
      <dgm:t>
        <a:bodyPr/>
        <a:lstStyle/>
        <a:p>
          <a:endParaRPr lang="en-IN"/>
        </a:p>
      </dgm:t>
    </dgm:pt>
    <dgm:pt modelId="{B886BBC3-3D9D-43C5-B7F2-C9ADA00B4787}">
      <dgm:prSet phldrT="[Text]"/>
      <dgm:spPr>
        <a:blipFill rotWithShape="0">
          <a:blip xmlns:r="http://schemas.openxmlformats.org/officeDocument/2006/relationships" r:embed="rId5"/>
          <a:stretch>
            <a:fillRect/>
          </a:stretch>
        </a:blipFill>
      </dgm:spPr>
      <dgm:t>
        <a:bodyPr/>
        <a:lstStyle/>
        <a:p>
          <a:r>
            <a:rPr lang="en-US" dirty="0"/>
            <a:t> </a:t>
          </a:r>
          <a:endParaRPr lang="en-IN" dirty="0"/>
        </a:p>
      </dgm:t>
    </dgm:pt>
    <dgm:pt modelId="{22597A28-572A-4FA8-AAB1-AC11E844F6E2}" type="parTrans" cxnId="{AE8FD422-ADD6-4C7C-AB12-DE7E5EEBD1C8}">
      <dgm:prSet/>
      <dgm:spPr/>
      <dgm:t>
        <a:bodyPr/>
        <a:lstStyle/>
        <a:p>
          <a:endParaRPr lang="en-IN"/>
        </a:p>
      </dgm:t>
    </dgm:pt>
    <dgm:pt modelId="{653FC12D-D5C0-4E90-843A-7774E4131E67}" type="sibTrans" cxnId="{AE8FD422-ADD6-4C7C-AB12-DE7E5EEBD1C8}">
      <dgm:prSet/>
      <dgm:spPr/>
      <dgm:t>
        <a:bodyPr/>
        <a:lstStyle/>
        <a:p>
          <a:endParaRPr lang="en-IN"/>
        </a:p>
      </dgm:t>
    </dgm:pt>
    <dgm:pt modelId="{39A367B5-058C-48F9-B624-B78ED196D767}">
      <dgm:prSet phldrT="[Text]"/>
      <dgm:spPr>
        <a:blipFill rotWithShape="0">
          <a:blip xmlns:r="http://schemas.openxmlformats.org/officeDocument/2006/relationships" r:embed="rId6"/>
          <a:stretch>
            <a:fillRect/>
          </a:stretch>
        </a:blipFill>
      </dgm:spPr>
      <dgm:t>
        <a:bodyPr/>
        <a:lstStyle/>
        <a:p>
          <a:endParaRPr lang="en-IN" dirty="0"/>
        </a:p>
      </dgm:t>
    </dgm:pt>
    <dgm:pt modelId="{D249E261-D7DE-4130-B9B1-752104C47A48}" type="parTrans" cxnId="{DF7ABECC-C99A-4111-A821-D74C8284ED8B}">
      <dgm:prSet/>
      <dgm:spPr/>
      <dgm:t>
        <a:bodyPr/>
        <a:lstStyle/>
        <a:p>
          <a:endParaRPr lang="en-IN"/>
        </a:p>
      </dgm:t>
    </dgm:pt>
    <dgm:pt modelId="{52578C2A-EB5A-41DC-BF14-009275CDB784}" type="sibTrans" cxnId="{DF7ABECC-C99A-4111-A821-D74C8284ED8B}">
      <dgm:prSet/>
      <dgm:spPr/>
      <dgm:t>
        <a:bodyPr/>
        <a:lstStyle/>
        <a:p>
          <a:endParaRPr lang="en-IN"/>
        </a:p>
      </dgm:t>
    </dgm:pt>
    <dgm:pt modelId="{E6C613E4-0362-4CC5-8336-9AF0FBFCB259}">
      <dgm:prSet phldrT="[Text]"/>
      <dgm:spPr>
        <a:blipFill rotWithShape="0">
          <a:blip xmlns:r="http://schemas.openxmlformats.org/officeDocument/2006/relationships" r:embed="rId7"/>
          <a:stretch>
            <a:fillRect/>
          </a:stretch>
        </a:blipFill>
      </dgm:spPr>
      <dgm:t>
        <a:bodyPr/>
        <a:lstStyle/>
        <a:p>
          <a:endParaRPr lang="en-IN" dirty="0"/>
        </a:p>
      </dgm:t>
    </dgm:pt>
    <dgm:pt modelId="{401DB32A-739F-4295-8CBF-9EE5C5CDBB40}" type="parTrans" cxnId="{6600DDCC-C1AF-4C2D-98C1-7B6BB0767623}">
      <dgm:prSet/>
      <dgm:spPr/>
      <dgm:t>
        <a:bodyPr/>
        <a:lstStyle/>
        <a:p>
          <a:endParaRPr lang="en-IN"/>
        </a:p>
      </dgm:t>
    </dgm:pt>
    <dgm:pt modelId="{270F913A-3197-4EA5-B773-32243476E3B6}" type="sibTrans" cxnId="{6600DDCC-C1AF-4C2D-98C1-7B6BB0767623}">
      <dgm:prSet/>
      <dgm:spPr/>
      <dgm:t>
        <a:bodyPr/>
        <a:lstStyle/>
        <a:p>
          <a:endParaRPr lang="en-IN"/>
        </a:p>
      </dgm:t>
    </dgm:pt>
    <dgm:pt modelId="{25E11ED6-BE3C-44C4-8F15-F5F9039A5906}">
      <dgm:prSet/>
      <dgm:spPr>
        <a:blipFill rotWithShape="0">
          <a:blip xmlns:r="http://schemas.openxmlformats.org/officeDocument/2006/relationships" r:embed="rId8"/>
          <a:srcRect/>
          <a:stretch>
            <a:fillRect l="-9000" r="-9000"/>
          </a:stretch>
        </a:blipFill>
      </dgm:spPr>
      <dgm:t>
        <a:bodyPr/>
        <a:lstStyle/>
        <a:p>
          <a:endParaRPr lang="en-IN"/>
        </a:p>
      </dgm:t>
    </dgm:pt>
    <dgm:pt modelId="{DE8BE549-7DEB-4921-9487-EAA6EF3C11BF}" type="parTrans" cxnId="{6AB950C9-E99B-4C85-85FE-C6E428EC2BCE}">
      <dgm:prSet/>
      <dgm:spPr/>
      <dgm:t>
        <a:bodyPr/>
        <a:lstStyle/>
        <a:p>
          <a:endParaRPr lang="en-IN"/>
        </a:p>
      </dgm:t>
    </dgm:pt>
    <dgm:pt modelId="{953BC582-1DA8-499B-AB10-3D234B617077}" type="sibTrans" cxnId="{6AB950C9-E99B-4C85-85FE-C6E428EC2BCE}">
      <dgm:prSet/>
      <dgm:spPr/>
      <dgm:t>
        <a:bodyPr/>
        <a:lstStyle/>
        <a:p>
          <a:endParaRPr lang="en-IN"/>
        </a:p>
      </dgm:t>
    </dgm:pt>
    <dgm:pt modelId="{B33DAC9D-5045-43BF-8FD4-60463C052A84}" type="pres">
      <dgm:prSet presAssocID="{B9C42A82-9F57-4516-B07F-F657D6239191}" presName="diagram" presStyleCnt="0">
        <dgm:presLayoutVars>
          <dgm:dir/>
          <dgm:resizeHandles val="exact"/>
        </dgm:presLayoutVars>
      </dgm:prSet>
      <dgm:spPr/>
      <dgm:t>
        <a:bodyPr/>
        <a:lstStyle/>
        <a:p>
          <a:endParaRPr lang="en-IN"/>
        </a:p>
      </dgm:t>
    </dgm:pt>
    <dgm:pt modelId="{9155950D-2E23-4FB5-8D1F-B221652853BF}" type="pres">
      <dgm:prSet presAssocID="{EE265D66-5C76-4F9E-9DC7-A42FF28EB225}" presName="node" presStyleLbl="node1" presStyleIdx="0" presStyleCnt="8">
        <dgm:presLayoutVars>
          <dgm:bulletEnabled val="1"/>
        </dgm:presLayoutVars>
      </dgm:prSet>
      <dgm:spPr/>
      <dgm:t>
        <a:bodyPr/>
        <a:lstStyle/>
        <a:p>
          <a:endParaRPr lang="en-IN"/>
        </a:p>
      </dgm:t>
    </dgm:pt>
    <dgm:pt modelId="{FB0F5CF5-82F8-41C8-AE1B-69F61B7053E4}" type="pres">
      <dgm:prSet presAssocID="{1E10A0DF-546C-4350-A542-6F6DFAC8AE0E}" presName="sibTrans" presStyleCnt="0"/>
      <dgm:spPr/>
    </dgm:pt>
    <dgm:pt modelId="{2668086E-9A80-4BE3-A199-788CDF8CA5E5}" type="pres">
      <dgm:prSet presAssocID="{57992A9A-F16C-45D0-9C73-49920FC3A39D}" presName="node" presStyleLbl="node1" presStyleIdx="1" presStyleCnt="8">
        <dgm:presLayoutVars>
          <dgm:bulletEnabled val="1"/>
        </dgm:presLayoutVars>
      </dgm:prSet>
      <dgm:spPr/>
      <dgm:t>
        <a:bodyPr/>
        <a:lstStyle/>
        <a:p>
          <a:endParaRPr lang="en-IN"/>
        </a:p>
      </dgm:t>
    </dgm:pt>
    <dgm:pt modelId="{1C8D2F9F-44BB-44F7-9518-5B9B1725A47F}" type="pres">
      <dgm:prSet presAssocID="{9E8F15DA-4FFF-41EA-8D57-865DADFF9076}" presName="sibTrans" presStyleCnt="0"/>
      <dgm:spPr/>
    </dgm:pt>
    <dgm:pt modelId="{5862EB96-9B92-4203-9783-F2DA3BF88951}" type="pres">
      <dgm:prSet presAssocID="{C27D0BFF-467E-4F6A-9BB4-C4E9DFAD24AC}" presName="node" presStyleLbl="node1" presStyleIdx="2" presStyleCnt="8">
        <dgm:presLayoutVars>
          <dgm:bulletEnabled val="1"/>
        </dgm:presLayoutVars>
      </dgm:prSet>
      <dgm:spPr/>
      <dgm:t>
        <a:bodyPr/>
        <a:lstStyle/>
        <a:p>
          <a:endParaRPr lang="en-IN"/>
        </a:p>
      </dgm:t>
    </dgm:pt>
    <dgm:pt modelId="{FF6F8C51-2B09-493C-A565-DAB79AE68A01}" type="pres">
      <dgm:prSet presAssocID="{28862592-6781-4F60-8F21-2E201AB5804D}" presName="sibTrans" presStyleCnt="0"/>
      <dgm:spPr/>
    </dgm:pt>
    <dgm:pt modelId="{7C90C270-DE26-4001-B334-0EC85C9D3C5B}" type="pres">
      <dgm:prSet presAssocID="{2161E99C-EADC-4A47-9D3A-0940F15C3846}" presName="node" presStyleLbl="node1" presStyleIdx="3" presStyleCnt="8">
        <dgm:presLayoutVars>
          <dgm:bulletEnabled val="1"/>
        </dgm:presLayoutVars>
      </dgm:prSet>
      <dgm:spPr/>
      <dgm:t>
        <a:bodyPr/>
        <a:lstStyle/>
        <a:p>
          <a:endParaRPr lang="en-IN"/>
        </a:p>
      </dgm:t>
    </dgm:pt>
    <dgm:pt modelId="{EDB3B134-3F02-4385-AECE-B526CCC09FE3}" type="pres">
      <dgm:prSet presAssocID="{5FE942FA-0346-43A0-B4B2-1B17CBD2B311}" presName="sibTrans" presStyleCnt="0"/>
      <dgm:spPr/>
    </dgm:pt>
    <dgm:pt modelId="{093D5EA8-B120-425C-B0C3-F4476CCFD881}" type="pres">
      <dgm:prSet presAssocID="{B886BBC3-3D9D-43C5-B7F2-C9ADA00B4787}" presName="node" presStyleLbl="node1" presStyleIdx="4" presStyleCnt="8">
        <dgm:presLayoutVars>
          <dgm:bulletEnabled val="1"/>
        </dgm:presLayoutVars>
      </dgm:prSet>
      <dgm:spPr/>
      <dgm:t>
        <a:bodyPr/>
        <a:lstStyle/>
        <a:p>
          <a:endParaRPr lang="en-IN"/>
        </a:p>
      </dgm:t>
    </dgm:pt>
    <dgm:pt modelId="{7C26C046-131C-496C-8243-CC975D444896}" type="pres">
      <dgm:prSet presAssocID="{653FC12D-D5C0-4E90-843A-7774E4131E67}" presName="sibTrans" presStyleCnt="0"/>
      <dgm:spPr/>
    </dgm:pt>
    <dgm:pt modelId="{23B408F7-086C-43DB-9F7D-E8CD30DAFED7}" type="pres">
      <dgm:prSet presAssocID="{E6C613E4-0362-4CC5-8336-9AF0FBFCB259}" presName="node" presStyleLbl="node1" presStyleIdx="5" presStyleCnt="8">
        <dgm:presLayoutVars>
          <dgm:bulletEnabled val="1"/>
        </dgm:presLayoutVars>
      </dgm:prSet>
      <dgm:spPr/>
      <dgm:t>
        <a:bodyPr/>
        <a:lstStyle/>
        <a:p>
          <a:endParaRPr lang="en-IN"/>
        </a:p>
      </dgm:t>
    </dgm:pt>
    <dgm:pt modelId="{9C7B5602-C5F2-4C05-8AF5-522D9144CC0F}" type="pres">
      <dgm:prSet presAssocID="{270F913A-3197-4EA5-B773-32243476E3B6}" presName="sibTrans" presStyleCnt="0"/>
      <dgm:spPr/>
    </dgm:pt>
    <dgm:pt modelId="{AA82EC22-AD1D-4720-BA79-8926CE4A9A91}" type="pres">
      <dgm:prSet presAssocID="{39A367B5-058C-48F9-B624-B78ED196D767}" presName="node" presStyleLbl="node1" presStyleIdx="6" presStyleCnt="8">
        <dgm:presLayoutVars>
          <dgm:bulletEnabled val="1"/>
        </dgm:presLayoutVars>
      </dgm:prSet>
      <dgm:spPr/>
      <dgm:t>
        <a:bodyPr/>
        <a:lstStyle/>
        <a:p>
          <a:endParaRPr lang="en-IN"/>
        </a:p>
      </dgm:t>
    </dgm:pt>
    <dgm:pt modelId="{50F1470C-413A-4ECE-8642-189F6720D9E0}" type="pres">
      <dgm:prSet presAssocID="{52578C2A-EB5A-41DC-BF14-009275CDB784}" presName="sibTrans" presStyleCnt="0"/>
      <dgm:spPr/>
    </dgm:pt>
    <dgm:pt modelId="{B87E4DD0-08A0-45FF-B1A9-BCE8D6CB3431}" type="pres">
      <dgm:prSet presAssocID="{25E11ED6-BE3C-44C4-8F15-F5F9039A5906}" presName="node" presStyleLbl="node1" presStyleIdx="7" presStyleCnt="8">
        <dgm:presLayoutVars>
          <dgm:bulletEnabled val="1"/>
        </dgm:presLayoutVars>
      </dgm:prSet>
      <dgm:spPr/>
      <dgm:t>
        <a:bodyPr/>
        <a:lstStyle/>
        <a:p>
          <a:endParaRPr lang="en-IN"/>
        </a:p>
      </dgm:t>
    </dgm:pt>
  </dgm:ptLst>
  <dgm:cxnLst>
    <dgm:cxn modelId="{CD6DAD85-72C1-4F61-82B2-685EEBD7F143}" type="presOf" srcId="{2161E99C-EADC-4A47-9D3A-0940F15C3846}" destId="{7C90C270-DE26-4001-B334-0EC85C9D3C5B}" srcOrd="0" destOrd="0" presId="urn:microsoft.com/office/officeart/2005/8/layout/default"/>
    <dgm:cxn modelId="{F94EAEB6-5055-4A74-951D-D89EAFD271E3}" type="presOf" srcId="{57992A9A-F16C-45D0-9C73-49920FC3A39D}" destId="{2668086E-9A80-4BE3-A199-788CDF8CA5E5}" srcOrd="0" destOrd="0" presId="urn:microsoft.com/office/officeart/2005/8/layout/default"/>
    <dgm:cxn modelId="{2CB79665-99A6-4F87-ABF0-B4BD949116C9}" type="presOf" srcId="{39A367B5-058C-48F9-B624-B78ED196D767}" destId="{AA82EC22-AD1D-4720-BA79-8926CE4A9A91}" srcOrd="0" destOrd="0" presId="urn:microsoft.com/office/officeart/2005/8/layout/default"/>
    <dgm:cxn modelId="{C66C012E-46E3-4B36-833E-93188FAAB731}" type="presOf" srcId="{EE265D66-5C76-4F9E-9DC7-A42FF28EB225}" destId="{9155950D-2E23-4FB5-8D1F-B221652853BF}" srcOrd="0" destOrd="0" presId="urn:microsoft.com/office/officeart/2005/8/layout/default"/>
    <dgm:cxn modelId="{2264CA72-6AD0-4921-91E8-1519F99D4727}" srcId="{B9C42A82-9F57-4516-B07F-F657D6239191}" destId="{C27D0BFF-467E-4F6A-9BB4-C4E9DFAD24AC}" srcOrd="2" destOrd="0" parTransId="{21CE8726-57AA-4D41-BFEC-7281C4C116B1}" sibTransId="{28862592-6781-4F60-8F21-2E201AB5804D}"/>
    <dgm:cxn modelId="{0D355E37-FB05-43EC-8E27-A59001636166}" srcId="{B9C42A82-9F57-4516-B07F-F657D6239191}" destId="{57992A9A-F16C-45D0-9C73-49920FC3A39D}" srcOrd="1" destOrd="0" parTransId="{A31883F3-6157-45D8-98C1-32F9A5063FA9}" sibTransId="{9E8F15DA-4FFF-41EA-8D57-865DADFF9076}"/>
    <dgm:cxn modelId="{6AB950C9-E99B-4C85-85FE-C6E428EC2BCE}" srcId="{B9C42A82-9F57-4516-B07F-F657D6239191}" destId="{25E11ED6-BE3C-44C4-8F15-F5F9039A5906}" srcOrd="7" destOrd="0" parTransId="{DE8BE549-7DEB-4921-9487-EAA6EF3C11BF}" sibTransId="{953BC582-1DA8-499B-AB10-3D234B617077}"/>
    <dgm:cxn modelId="{6600DDCC-C1AF-4C2D-98C1-7B6BB0767623}" srcId="{B9C42A82-9F57-4516-B07F-F657D6239191}" destId="{E6C613E4-0362-4CC5-8336-9AF0FBFCB259}" srcOrd="5" destOrd="0" parTransId="{401DB32A-739F-4295-8CBF-9EE5C5CDBB40}" sibTransId="{270F913A-3197-4EA5-B773-32243476E3B6}"/>
    <dgm:cxn modelId="{12E84D7B-49AA-4F21-BF9A-21F5B5D61408}" type="presOf" srcId="{E6C613E4-0362-4CC5-8336-9AF0FBFCB259}" destId="{23B408F7-086C-43DB-9F7D-E8CD30DAFED7}" srcOrd="0" destOrd="0" presId="urn:microsoft.com/office/officeart/2005/8/layout/default"/>
    <dgm:cxn modelId="{44B756B4-1C99-4DEA-ABA9-4F11FB793246}" type="presOf" srcId="{C27D0BFF-467E-4F6A-9BB4-C4E9DFAD24AC}" destId="{5862EB96-9B92-4203-9783-F2DA3BF88951}" srcOrd="0" destOrd="0" presId="urn:microsoft.com/office/officeart/2005/8/layout/default"/>
    <dgm:cxn modelId="{A306C56F-5E47-473F-BFDF-AB8715A95ED4}" type="presOf" srcId="{B9C42A82-9F57-4516-B07F-F657D6239191}" destId="{B33DAC9D-5045-43BF-8FD4-60463C052A84}" srcOrd="0" destOrd="0" presId="urn:microsoft.com/office/officeart/2005/8/layout/default"/>
    <dgm:cxn modelId="{DF7ABECC-C99A-4111-A821-D74C8284ED8B}" srcId="{B9C42A82-9F57-4516-B07F-F657D6239191}" destId="{39A367B5-058C-48F9-B624-B78ED196D767}" srcOrd="6" destOrd="0" parTransId="{D249E261-D7DE-4130-B9B1-752104C47A48}" sibTransId="{52578C2A-EB5A-41DC-BF14-009275CDB784}"/>
    <dgm:cxn modelId="{16A200D0-66A8-4BBB-A158-87DC0365ED4A}" srcId="{B9C42A82-9F57-4516-B07F-F657D6239191}" destId="{2161E99C-EADC-4A47-9D3A-0940F15C3846}" srcOrd="3" destOrd="0" parTransId="{ECEFCB3E-988A-4CED-98A7-63EE02746C04}" sibTransId="{5FE942FA-0346-43A0-B4B2-1B17CBD2B311}"/>
    <dgm:cxn modelId="{AE8FD422-ADD6-4C7C-AB12-DE7E5EEBD1C8}" srcId="{B9C42A82-9F57-4516-B07F-F657D6239191}" destId="{B886BBC3-3D9D-43C5-B7F2-C9ADA00B4787}" srcOrd="4" destOrd="0" parTransId="{22597A28-572A-4FA8-AAB1-AC11E844F6E2}" sibTransId="{653FC12D-D5C0-4E90-843A-7774E4131E67}"/>
    <dgm:cxn modelId="{C1569B2E-3E64-4E71-8912-509C091A9322}" srcId="{B9C42A82-9F57-4516-B07F-F657D6239191}" destId="{EE265D66-5C76-4F9E-9DC7-A42FF28EB225}" srcOrd="0" destOrd="0" parTransId="{12E94BB8-B52E-48F1-85DC-157BA16773F6}" sibTransId="{1E10A0DF-546C-4350-A542-6F6DFAC8AE0E}"/>
    <dgm:cxn modelId="{02514683-FCBC-4242-9C08-080F918725BB}" type="presOf" srcId="{25E11ED6-BE3C-44C4-8F15-F5F9039A5906}" destId="{B87E4DD0-08A0-45FF-B1A9-BCE8D6CB3431}" srcOrd="0" destOrd="0" presId="urn:microsoft.com/office/officeart/2005/8/layout/default"/>
    <dgm:cxn modelId="{68750318-C446-4466-8C83-B277E4A8BCBB}" type="presOf" srcId="{B886BBC3-3D9D-43C5-B7F2-C9ADA00B4787}" destId="{093D5EA8-B120-425C-B0C3-F4476CCFD881}" srcOrd="0" destOrd="0" presId="urn:microsoft.com/office/officeart/2005/8/layout/default"/>
    <dgm:cxn modelId="{1772AC1C-5043-45D0-8933-F99AE1D99170}" type="presParOf" srcId="{B33DAC9D-5045-43BF-8FD4-60463C052A84}" destId="{9155950D-2E23-4FB5-8D1F-B221652853BF}" srcOrd="0" destOrd="0" presId="urn:microsoft.com/office/officeart/2005/8/layout/default"/>
    <dgm:cxn modelId="{2128CD3F-BC34-4CBE-A0AC-314D7701F5E4}" type="presParOf" srcId="{B33DAC9D-5045-43BF-8FD4-60463C052A84}" destId="{FB0F5CF5-82F8-41C8-AE1B-69F61B7053E4}" srcOrd="1" destOrd="0" presId="urn:microsoft.com/office/officeart/2005/8/layout/default"/>
    <dgm:cxn modelId="{1563232B-AECB-4109-92DF-673D55BBB6BC}" type="presParOf" srcId="{B33DAC9D-5045-43BF-8FD4-60463C052A84}" destId="{2668086E-9A80-4BE3-A199-788CDF8CA5E5}" srcOrd="2" destOrd="0" presId="urn:microsoft.com/office/officeart/2005/8/layout/default"/>
    <dgm:cxn modelId="{E8420CFF-AA8D-422D-842C-2FD13EB23AFA}" type="presParOf" srcId="{B33DAC9D-5045-43BF-8FD4-60463C052A84}" destId="{1C8D2F9F-44BB-44F7-9518-5B9B1725A47F}" srcOrd="3" destOrd="0" presId="urn:microsoft.com/office/officeart/2005/8/layout/default"/>
    <dgm:cxn modelId="{C4749DA9-4342-4B79-AC8A-BF2A0B5B144E}" type="presParOf" srcId="{B33DAC9D-5045-43BF-8FD4-60463C052A84}" destId="{5862EB96-9B92-4203-9783-F2DA3BF88951}" srcOrd="4" destOrd="0" presId="urn:microsoft.com/office/officeart/2005/8/layout/default"/>
    <dgm:cxn modelId="{D5B47DC5-259C-42E3-97E4-23D7B844D6B4}" type="presParOf" srcId="{B33DAC9D-5045-43BF-8FD4-60463C052A84}" destId="{FF6F8C51-2B09-493C-A565-DAB79AE68A01}" srcOrd="5" destOrd="0" presId="urn:microsoft.com/office/officeart/2005/8/layout/default"/>
    <dgm:cxn modelId="{9DE90185-9F9D-4409-88A2-6E0AF888F346}" type="presParOf" srcId="{B33DAC9D-5045-43BF-8FD4-60463C052A84}" destId="{7C90C270-DE26-4001-B334-0EC85C9D3C5B}" srcOrd="6" destOrd="0" presId="urn:microsoft.com/office/officeart/2005/8/layout/default"/>
    <dgm:cxn modelId="{ECBED2BF-04D3-4F82-9FA5-930BDB55F895}" type="presParOf" srcId="{B33DAC9D-5045-43BF-8FD4-60463C052A84}" destId="{EDB3B134-3F02-4385-AECE-B526CCC09FE3}" srcOrd="7" destOrd="0" presId="urn:microsoft.com/office/officeart/2005/8/layout/default"/>
    <dgm:cxn modelId="{97648E66-7A7F-41C1-8CDE-0AB1AAEF62F9}" type="presParOf" srcId="{B33DAC9D-5045-43BF-8FD4-60463C052A84}" destId="{093D5EA8-B120-425C-B0C3-F4476CCFD881}" srcOrd="8" destOrd="0" presId="urn:microsoft.com/office/officeart/2005/8/layout/default"/>
    <dgm:cxn modelId="{CA486F35-DAFC-46A4-9A1C-4F58D2A24945}" type="presParOf" srcId="{B33DAC9D-5045-43BF-8FD4-60463C052A84}" destId="{7C26C046-131C-496C-8243-CC975D444896}" srcOrd="9" destOrd="0" presId="urn:microsoft.com/office/officeart/2005/8/layout/default"/>
    <dgm:cxn modelId="{586E3603-116E-4FD9-A25E-0993D3CDED2C}" type="presParOf" srcId="{B33DAC9D-5045-43BF-8FD4-60463C052A84}" destId="{23B408F7-086C-43DB-9F7D-E8CD30DAFED7}" srcOrd="10" destOrd="0" presId="urn:microsoft.com/office/officeart/2005/8/layout/default"/>
    <dgm:cxn modelId="{1885D4A4-2A7D-4C95-A475-4CC6328B6070}" type="presParOf" srcId="{B33DAC9D-5045-43BF-8FD4-60463C052A84}" destId="{9C7B5602-C5F2-4C05-8AF5-522D9144CC0F}" srcOrd="11" destOrd="0" presId="urn:microsoft.com/office/officeart/2005/8/layout/default"/>
    <dgm:cxn modelId="{03EEE2E0-FDAA-4533-8646-237056A3F152}" type="presParOf" srcId="{B33DAC9D-5045-43BF-8FD4-60463C052A84}" destId="{AA82EC22-AD1D-4720-BA79-8926CE4A9A91}" srcOrd="12" destOrd="0" presId="urn:microsoft.com/office/officeart/2005/8/layout/default"/>
    <dgm:cxn modelId="{F6F2FC1E-1770-44A5-80ED-92683C6C6754}" type="presParOf" srcId="{B33DAC9D-5045-43BF-8FD4-60463C052A84}" destId="{50F1470C-413A-4ECE-8642-189F6720D9E0}" srcOrd="13" destOrd="0" presId="urn:microsoft.com/office/officeart/2005/8/layout/default"/>
    <dgm:cxn modelId="{1AAB1947-7F97-413E-8351-744EEB17B4A8}" type="presParOf" srcId="{B33DAC9D-5045-43BF-8FD4-60463C052A84}" destId="{B87E4DD0-08A0-45FF-B1A9-BCE8D6CB3431}"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5ED775-D3B7-4EFD-86D1-33AB56A09385}">
      <dsp:nvSpPr>
        <dsp:cNvPr id="0" name=""/>
        <dsp:cNvSpPr/>
      </dsp:nvSpPr>
      <dsp:spPr>
        <a:xfrm>
          <a:off x="776525" y="0"/>
          <a:ext cx="8800623" cy="4185139"/>
        </a:xfrm>
        <a:prstGeom prst="rightArrow">
          <a:avLst/>
        </a:prstGeom>
        <a:gradFill rotWithShape="0">
          <a:gsLst>
            <a:gs pos="0">
              <a:schemeClr val="dk2">
                <a:tint val="40000"/>
                <a:hueOff val="0"/>
                <a:satOff val="0"/>
                <a:lumOff val="0"/>
                <a:alphaOff val="0"/>
                <a:tint val="94000"/>
                <a:satMod val="100000"/>
                <a:lumMod val="104000"/>
              </a:schemeClr>
            </a:gs>
            <a:gs pos="69000">
              <a:schemeClr val="dk2">
                <a:tint val="40000"/>
                <a:hueOff val="0"/>
                <a:satOff val="0"/>
                <a:lumOff val="0"/>
                <a:alphaOff val="0"/>
                <a:shade val="86000"/>
                <a:satMod val="130000"/>
                <a:lumMod val="102000"/>
              </a:schemeClr>
            </a:gs>
            <a:gs pos="100000">
              <a:schemeClr val="dk2">
                <a:tint val="40000"/>
                <a:hueOff val="0"/>
                <a:satOff val="0"/>
                <a:lumOff val="0"/>
                <a:alphaOff val="0"/>
                <a:shade val="72000"/>
                <a:satMod val="130000"/>
                <a:lumMod val="100000"/>
              </a:schemeClr>
            </a:gs>
          </a:gsLst>
          <a:lin ang="5400000" scaled="0"/>
        </a:gradFill>
        <a:ln>
          <a:noFill/>
        </a:ln>
        <a:effectLst/>
        <a:scene3d>
          <a:camera prst="orthographicFront"/>
          <a:lightRig rig="flat" dir="t"/>
        </a:scene3d>
        <a:sp3d z="-190500" extrusionH="12700" prstMaterial="plastic">
          <a:bevelT w="50800" h="50800"/>
        </a:sp3d>
      </dsp:spPr>
      <dsp:style>
        <a:lnRef idx="0">
          <a:scrgbClr r="0" g="0" b="0"/>
        </a:lnRef>
        <a:fillRef idx="3">
          <a:scrgbClr r="0" g="0" b="0"/>
        </a:fillRef>
        <a:effectRef idx="0">
          <a:scrgbClr r="0" g="0" b="0"/>
        </a:effectRef>
        <a:fontRef idx="minor"/>
      </dsp:style>
    </dsp:sp>
    <dsp:sp modelId="{8DB91B07-1BFB-4ACC-AE52-78861A746C02}">
      <dsp:nvSpPr>
        <dsp:cNvPr id="0" name=""/>
        <dsp:cNvSpPr/>
      </dsp:nvSpPr>
      <dsp:spPr>
        <a:xfrm>
          <a:off x="5181" y="1255541"/>
          <a:ext cx="2492364" cy="1674055"/>
        </a:xfrm>
        <a:prstGeom prst="roundRect">
          <a:avLst/>
        </a:prstGeom>
        <a:gradFill rotWithShape="0">
          <a:gsLst>
            <a:gs pos="0">
              <a:schemeClr val="dk2">
                <a:hueOff val="0"/>
                <a:satOff val="0"/>
                <a:lumOff val="0"/>
                <a:alphaOff val="0"/>
                <a:tint val="94000"/>
                <a:satMod val="100000"/>
                <a:lumMod val="104000"/>
              </a:schemeClr>
            </a:gs>
            <a:gs pos="69000">
              <a:schemeClr val="dk2">
                <a:hueOff val="0"/>
                <a:satOff val="0"/>
                <a:lumOff val="0"/>
                <a:alphaOff val="0"/>
                <a:shade val="86000"/>
                <a:satMod val="130000"/>
                <a:lumMod val="102000"/>
              </a:schemeClr>
            </a:gs>
            <a:gs pos="100000">
              <a:schemeClr val="dk2">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latin typeface="Times New Roman" panose="02020603050405020304" pitchFamily="18" charset="0"/>
              <a:cs typeface="Times New Roman" panose="02020603050405020304" pitchFamily="18" charset="0"/>
            </a:rPr>
            <a:t>Prevent accident due to drink and drive.</a:t>
          </a:r>
          <a:endParaRPr lang="en-IN" sz="2300" kern="1200" dirty="0"/>
        </a:p>
      </dsp:txBody>
      <dsp:txXfrm>
        <a:off x="86902" y="1337262"/>
        <a:ext cx="2328922" cy="1510613"/>
      </dsp:txXfrm>
    </dsp:sp>
    <dsp:sp modelId="{3517BC32-6AFB-4CF1-8423-388906E04AD0}">
      <dsp:nvSpPr>
        <dsp:cNvPr id="0" name=""/>
        <dsp:cNvSpPr/>
      </dsp:nvSpPr>
      <dsp:spPr>
        <a:xfrm>
          <a:off x="2622164" y="1255541"/>
          <a:ext cx="2492364" cy="1674055"/>
        </a:xfrm>
        <a:prstGeom prst="roundRect">
          <a:avLst/>
        </a:prstGeom>
        <a:gradFill rotWithShape="0">
          <a:gsLst>
            <a:gs pos="0">
              <a:schemeClr val="dk2">
                <a:hueOff val="0"/>
                <a:satOff val="0"/>
                <a:lumOff val="0"/>
                <a:alphaOff val="0"/>
                <a:tint val="94000"/>
                <a:satMod val="100000"/>
                <a:lumMod val="104000"/>
              </a:schemeClr>
            </a:gs>
            <a:gs pos="69000">
              <a:schemeClr val="dk2">
                <a:hueOff val="0"/>
                <a:satOff val="0"/>
                <a:lumOff val="0"/>
                <a:alphaOff val="0"/>
                <a:shade val="86000"/>
                <a:satMod val="130000"/>
                <a:lumMod val="102000"/>
              </a:schemeClr>
            </a:gs>
            <a:gs pos="100000">
              <a:schemeClr val="dk2">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dirty="0">
              <a:latin typeface="Times New Roman" panose="02020603050405020304" pitchFamily="18" charset="0"/>
              <a:cs typeface="Times New Roman" panose="02020603050405020304" pitchFamily="18" charset="0"/>
            </a:rPr>
            <a:t>Easy and efficient to test the alcohol content in the body.</a:t>
          </a:r>
          <a:endParaRPr lang="en-IN" sz="2300" kern="1200" dirty="0"/>
        </a:p>
      </dsp:txBody>
      <dsp:txXfrm>
        <a:off x="2703885" y="1337262"/>
        <a:ext cx="2328922" cy="1510613"/>
      </dsp:txXfrm>
    </dsp:sp>
    <dsp:sp modelId="{1BF58D61-C7CF-4270-8674-DDCFCD30B656}">
      <dsp:nvSpPr>
        <dsp:cNvPr id="0" name=""/>
        <dsp:cNvSpPr/>
      </dsp:nvSpPr>
      <dsp:spPr>
        <a:xfrm>
          <a:off x="5239146" y="1255541"/>
          <a:ext cx="2492364" cy="1674055"/>
        </a:xfrm>
        <a:prstGeom prst="roundRect">
          <a:avLst/>
        </a:prstGeom>
        <a:gradFill rotWithShape="0">
          <a:gsLst>
            <a:gs pos="0">
              <a:schemeClr val="dk2">
                <a:hueOff val="0"/>
                <a:satOff val="0"/>
                <a:lumOff val="0"/>
                <a:alphaOff val="0"/>
                <a:tint val="94000"/>
                <a:satMod val="100000"/>
                <a:lumMod val="104000"/>
              </a:schemeClr>
            </a:gs>
            <a:gs pos="69000">
              <a:schemeClr val="dk2">
                <a:hueOff val="0"/>
                <a:satOff val="0"/>
                <a:lumOff val="0"/>
                <a:alphaOff val="0"/>
                <a:shade val="86000"/>
                <a:satMod val="130000"/>
                <a:lumMod val="102000"/>
              </a:schemeClr>
            </a:gs>
            <a:gs pos="100000">
              <a:schemeClr val="dk2">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IN" sz="2300" kern="1200" dirty="0">
              <a:effectLst/>
              <a:latin typeface="Times New Roman" panose="02020603050405020304" pitchFamily="18" charset="0"/>
              <a:ea typeface="Times New Roman" panose="02020603050405020304" pitchFamily="18" charset="0"/>
              <a:cs typeface="Times New Roman" panose="02020603050405020304" pitchFamily="18" charset="0"/>
            </a:rPr>
            <a:t>The life and property loss chances will be minimised.</a:t>
          </a:r>
          <a:endParaRPr lang="en-US" sz="2300" kern="1200" dirty="0">
            <a:effectLst/>
            <a:latin typeface="Times New Roman" panose="02020603050405020304" pitchFamily="18" charset="0"/>
            <a:cs typeface="Times New Roman" panose="02020603050405020304" pitchFamily="18" charset="0"/>
          </a:endParaRPr>
        </a:p>
      </dsp:txBody>
      <dsp:txXfrm>
        <a:off x="5320867" y="1337262"/>
        <a:ext cx="2328922" cy="1510613"/>
      </dsp:txXfrm>
    </dsp:sp>
    <dsp:sp modelId="{69BA5CA0-6F65-44E9-810D-86D8E62CF737}">
      <dsp:nvSpPr>
        <dsp:cNvPr id="0" name=""/>
        <dsp:cNvSpPr/>
      </dsp:nvSpPr>
      <dsp:spPr>
        <a:xfrm>
          <a:off x="7856128" y="1255541"/>
          <a:ext cx="2492364" cy="1674055"/>
        </a:xfrm>
        <a:prstGeom prst="roundRect">
          <a:avLst/>
        </a:prstGeom>
        <a:gradFill rotWithShape="0">
          <a:gsLst>
            <a:gs pos="0">
              <a:schemeClr val="dk2">
                <a:hueOff val="0"/>
                <a:satOff val="0"/>
                <a:lumOff val="0"/>
                <a:alphaOff val="0"/>
                <a:tint val="94000"/>
                <a:satMod val="100000"/>
                <a:lumMod val="104000"/>
              </a:schemeClr>
            </a:gs>
            <a:gs pos="69000">
              <a:schemeClr val="dk2">
                <a:hueOff val="0"/>
                <a:satOff val="0"/>
                <a:lumOff val="0"/>
                <a:alphaOff val="0"/>
                <a:shade val="86000"/>
                <a:satMod val="130000"/>
                <a:lumMod val="102000"/>
              </a:schemeClr>
            </a:gs>
            <a:gs pos="100000">
              <a:schemeClr val="dk2">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sz="2300" kern="1200">
              <a:latin typeface="Times New Roman" panose="02020603050405020304" pitchFamily="18" charset="0"/>
              <a:cs typeface="Times New Roman" panose="02020603050405020304" pitchFamily="18" charset="0"/>
            </a:rPr>
            <a:t>Quick and accurate results.</a:t>
          </a:r>
          <a:endParaRPr lang="en-US" sz="2300" kern="1200" dirty="0">
            <a:latin typeface="Times New Roman" panose="02020603050405020304" pitchFamily="18" charset="0"/>
            <a:cs typeface="Times New Roman" panose="02020603050405020304" pitchFamily="18" charset="0"/>
          </a:endParaRPr>
        </a:p>
      </dsp:txBody>
      <dsp:txXfrm>
        <a:off x="7937849" y="1337262"/>
        <a:ext cx="2328922" cy="15106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55950D-2E23-4FB5-8D1F-B221652853BF}">
      <dsp:nvSpPr>
        <dsp:cNvPr id="0" name=""/>
        <dsp:cNvSpPr/>
      </dsp:nvSpPr>
      <dsp:spPr>
        <a:xfrm>
          <a:off x="0" y="68629"/>
          <a:ext cx="2621816" cy="1573090"/>
        </a:xfrm>
        <a:prstGeom prst="rect">
          <a:avLst/>
        </a:prstGeom>
        <a:blipFill rotWithShape="0">
          <a:blip xmlns:r="http://schemas.openxmlformats.org/officeDocument/2006/relationships" r:embed="rId1"/>
          <a:stretch>
            <a:fillRect/>
          </a:stretch>
        </a:blipFill>
        <a:ln>
          <a:noFill/>
        </a:ln>
        <a:effectLst>
          <a:outerShdw blurRad="50800" dist="38100" dir="5400000" sy="96000" rotWithShape="0">
            <a:srgbClr val="000000">
              <a:alpha val="54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sp3d extrusionH="28000" prstMaterial="matte"/>
        </a:bodyPr>
        <a:lstStyle/>
        <a:p>
          <a:pPr lvl="0" algn="ctr" defTabSz="2889250">
            <a:lnSpc>
              <a:spcPct val="90000"/>
            </a:lnSpc>
            <a:spcBef>
              <a:spcPct val="0"/>
            </a:spcBef>
            <a:spcAft>
              <a:spcPct val="35000"/>
            </a:spcAft>
          </a:pPr>
          <a:endParaRPr lang="en-IN" sz="6500" kern="1200" dirty="0"/>
        </a:p>
      </dsp:txBody>
      <dsp:txXfrm>
        <a:off x="0" y="68629"/>
        <a:ext cx="2621816" cy="1573090"/>
      </dsp:txXfrm>
    </dsp:sp>
    <dsp:sp modelId="{2668086E-9A80-4BE3-A199-788CDF8CA5E5}">
      <dsp:nvSpPr>
        <dsp:cNvPr id="0" name=""/>
        <dsp:cNvSpPr/>
      </dsp:nvSpPr>
      <dsp:spPr>
        <a:xfrm>
          <a:off x="2883998" y="68629"/>
          <a:ext cx="2621816" cy="1573090"/>
        </a:xfrm>
        <a:prstGeom prst="rect">
          <a:avLst/>
        </a:prstGeom>
        <a:blipFill rotWithShape="0">
          <a:blip xmlns:r="http://schemas.openxmlformats.org/officeDocument/2006/relationships" r:embed="rId2"/>
          <a:stretch>
            <a:fillRect/>
          </a:stretch>
        </a:blipFill>
        <a:ln>
          <a:noFill/>
        </a:ln>
        <a:effectLst>
          <a:outerShdw blurRad="50800" dist="38100" dir="5400000" sy="96000" rotWithShape="0">
            <a:srgbClr val="000000">
              <a:alpha val="54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sp3d extrusionH="28000" prstMaterial="matte"/>
        </a:bodyPr>
        <a:lstStyle/>
        <a:p>
          <a:pPr lvl="0" algn="ctr" defTabSz="2889250">
            <a:lnSpc>
              <a:spcPct val="90000"/>
            </a:lnSpc>
            <a:spcBef>
              <a:spcPct val="0"/>
            </a:spcBef>
            <a:spcAft>
              <a:spcPct val="35000"/>
            </a:spcAft>
          </a:pPr>
          <a:endParaRPr lang="en-IN" sz="6500" kern="1200" dirty="0"/>
        </a:p>
      </dsp:txBody>
      <dsp:txXfrm>
        <a:off x="2883998" y="68629"/>
        <a:ext cx="2621816" cy="1573090"/>
      </dsp:txXfrm>
    </dsp:sp>
    <dsp:sp modelId="{5862EB96-9B92-4203-9783-F2DA3BF88951}">
      <dsp:nvSpPr>
        <dsp:cNvPr id="0" name=""/>
        <dsp:cNvSpPr/>
      </dsp:nvSpPr>
      <dsp:spPr>
        <a:xfrm>
          <a:off x="5767997" y="68629"/>
          <a:ext cx="2621816" cy="1573090"/>
        </a:xfrm>
        <a:prstGeom prst="rect">
          <a:avLst/>
        </a:prstGeom>
        <a:blipFill rotWithShape="0">
          <a:blip xmlns:r="http://schemas.openxmlformats.org/officeDocument/2006/relationships" r:embed="rId3"/>
          <a:stretch>
            <a:fillRect/>
          </a:stretch>
        </a:blipFill>
        <a:ln>
          <a:noFill/>
        </a:ln>
        <a:effectLst>
          <a:outerShdw blurRad="50800" dist="38100" dir="5400000" sy="96000" rotWithShape="0">
            <a:srgbClr val="000000">
              <a:alpha val="54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sp3d extrusionH="28000" prstMaterial="matte"/>
        </a:bodyPr>
        <a:lstStyle/>
        <a:p>
          <a:pPr lvl="0" algn="ctr" defTabSz="2889250">
            <a:lnSpc>
              <a:spcPct val="90000"/>
            </a:lnSpc>
            <a:spcBef>
              <a:spcPct val="0"/>
            </a:spcBef>
            <a:spcAft>
              <a:spcPct val="35000"/>
            </a:spcAft>
          </a:pPr>
          <a:r>
            <a:rPr lang="en-US" sz="6500" kern="1200" dirty="0"/>
            <a:t> </a:t>
          </a:r>
          <a:endParaRPr lang="en-IN" sz="6500" kern="1200" dirty="0"/>
        </a:p>
      </dsp:txBody>
      <dsp:txXfrm>
        <a:off x="5767997" y="68629"/>
        <a:ext cx="2621816" cy="1573090"/>
      </dsp:txXfrm>
    </dsp:sp>
    <dsp:sp modelId="{7C90C270-DE26-4001-B334-0EC85C9D3C5B}">
      <dsp:nvSpPr>
        <dsp:cNvPr id="0" name=""/>
        <dsp:cNvSpPr/>
      </dsp:nvSpPr>
      <dsp:spPr>
        <a:xfrm>
          <a:off x="0" y="1903900"/>
          <a:ext cx="2621816" cy="1573090"/>
        </a:xfrm>
        <a:prstGeom prst="rect">
          <a:avLst/>
        </a:prstGeom>
        <a:blipFill rotWithShape="0">
          <a:blip xmlns:r="http://schemas.openxmlformats.org/officeDocument/2006/relationships" r:embed="rId4"/>
          <a:stretch>
            <a:fillRect/>
          </a:stretch>
        </a:blipFill>
        <a:ln>
          <a:noFill/>
        </a:ln>
        <a:effectLst>
          <a:outerShdw blurRad="50800" dist="38100" dir="5400000" sy="96000" rotWithShape="0">
            <a:srgbClr val="000000">
              <a:alpha val="54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sp3d extrusionH="28000" prstMaterial="matte"/>
        </a:bodyPr>
        <a:lstStyle/>
        <a:p>
          <a:pPr lvl="0" algn="ctr" defTabSz="2889250">
            <a:lnSpc>
              <a:spcPct val="90000"/>
            </a:lnSpc>
            <a:spcBef>
              <a:spcPct val="0"/>
            </a:spcBef>
            <a:spcAft>
              <a:spcPct val="35000"/>
            </a:spcAft>
          </a:pPr>
          <a:endParaRPr lang="en-IN" sz="6500" kern="1200" dirty="0"/>
        </a:p>
      </dsp:txBody>
      <dsp:txXfrm>
        <a:off x="0" y="1903900"/>
        <a:ext cx="2621816" cy="1573090"/>
      </dsp:txXfrm>
    </dsp:sp>
    <dsp:sp modelId="{093D5EA8-B120-425C-B0C3-F4476CCFD881}">
      <dsp:nvSpPr>
        <dsp:cNvPr id="0" name=""/>
        <dsp:cNvSpPr/>
      </dsp:nvSpPr>
      <dsp:spPr>
        <a:xfrm>
          <a:off x="2883998" y="1903900"/>
          <a:ext cx="2621816" cy="1573090"/>
        </a:xfrm>
        <a:prstGeom prst="rect">
          <a:avLst/>
        </a:prstGeom>
        <a:blipFill rotWithShape="0">
          <a:blip xmlns:r="http://schemas.openxmlformats.org/officeDocument/2006/relationships" r:embed="rId5"/>
          <a:stretch>
            <a:fillRect/>
          </a:stretch>
        </a:blipFill>
        <a:ln>
          <a:noFill/>
        </a:ln>
        <a:effectLst>
          <a:outerShdw blurRad="50800" dist="38100" dir="5400000" sy="96000" rotWithShape="0">
            <a:srgbClr val="000000">
              <a:alpha val="54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sp3d extrusionH="28000" prstMaterial="matte"/>
        </a:bodyPr>
        <a:lstStyle/>
        <a:p>
          <a:pPr lvl="0" algn="ctr" defTabSz="2889250">
            <a:lnSpc>
              <a:spcPct val="90000"/>
            </a:lnSpc>
            <a:spcBef>
              <a:spcPct val="0"/>
            </a:spcBef>
            <a:spcAft>
              <a:spcPct val="35000"/>
            </a:spcAft>
          </a:pPr>
          <a:r>
            <a:rPr lang="en-US" sz="6500" kern="1200" dirty="0"/>
            <a:t> </a:t>
          </a:r>
          <a:endParaRPr lang="en-IN" sz="6500" kern="1200" dirty="0"/>
        </a:p>
      </dsp:txBody>
      <dsp:txXfrm>
        <a:off x="2883998" y="1903900"/>
        <a:ext cx="2621816" cy="1573090"/>
      </dsp:txXfrm>
    </dsp:sp>
    <dsp:sp modelId="{23B408F7-086C-43DB-9F7D-E8CD30DAFED7}">
      <dsp:nvSpPr>
        <dsp:cNvPr id="0" name=""/>
        <dsp:cNvSpPr/>
      </dsp:nvSpPr>
      <dsp:spPr>
        <a:xfrm>
          <a:off x="5767997" y="1903900"/>
          <a:ext cx="2621816" cy="1573090"/>
        </a:xfrm>
        <a:prstGeom prst="rect">
          <a:avLst/>
        </a:prstGeom>
        <a:blipFill rotWithShape="0">
          <a:blip xmlns:r="http://schemas.openxmlformats.org/officeDocument/2006/relationships" r:embed="rId6"/>
          <a:stretch>
            <a:fillRect/>
          </a:stretch>
        </a:blipFill>
        <a:ln>
          <a:noFill/>
        </a:ln>
        <a:effectLst>
          <a:outerShdw blurRad="50800" dist="38100" dir="5400000" sy="96000" rotWithShape="0">
            <a:srgbClr val="000000">
              <a:alpha val="54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sp3d extrusionH="28000" prstMaterial="matte"/>
        </a:bodyPr>
        <a:lstStyle/>
        <a:p>
          <a:pPr lvl="0" algn="ctr" defTabSz="2889250">
            <a:lnSpc>
              <a:spcPct val="90000"/>
            </a:lnSpc>
            <a:spcBef>
              <a:spcPct val="0"/>
            </a:spcBef>
            <a:spcAft>
              <a:spcPct val="35000"/>
            </a:spcAft>
          </a:pPr>
          <a:endParaRPr lang="en-IN" sz="6500" kern="1200" dirty="0"/>
        </a:p>
      </dsp:txBody>
      <dsp:txXfrm>
        <a:off x="5767997" y="1903900"/>
        <a:ext cx="2621816" cy="1573090"/>
      </dsp:txXfrm>
    </dsp:sp>
    <dsp:sp modelId="{AA82EC22-AD1D-4720-BA79-8926CE4A9A91}">
      <dsp:nvSpPr>
        <dsp:cNvPr id="0" name=""/>
        <dsp:cNvSpPr/>
      </dsp:nvSpPr>
      <dsp:spPr>
        <a:xfrm>
          <a:off x="1441999" y="3739172"/>
          <a:ext cx="2621816" cy="1573090"/>
        </a:xfrm>
        <a:prstGeom prst="rect">
          <a:avLst/>
        </a:prstGeom>
        <a:blipFill rotWithShape="0">
          <a:blip xmlns:r="http://schemas.openxmlformats.org/officeDocument/2006/relationships" r:embed="rId7"/>
          <a:stretch>
            <a:fillRect/>
          </a:stretch>
        </a:blipFill>
        <a:ln>
          <a:noFill/>
        </a:ln>
        <a:effectLst>
          <a:outerShdw blurRad="50800" dist="38100" dir="5400000" sy="96000" rotWithShape="0">
            <a:srgbClr val="000000">
              <a:alpha val="54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sp3d extrusionH="28000" prstMaterial="matte"/>
        </a:bodyPr>
        <a:lstStyle/>
        <a:p>
          <a:pPr lvl="0" algn="ctr" defTabSz="2889250">
            <a:lnSpc>
              <a:spcPct val="90000"/>
            </a:lnSpc>
            <a:spcBef>
              <a:spcPct val="0"/>
            </a:spcBef>
            <a:spcAft>
              <a:spcPct val="35000"/>
            </a:spcAft>
          </a:pPr>
          <a:endParaRPr lang="en-IN" sz="6500" kern="1200" dirty="0"/>
        </a:p>
      </dsp:txBody>
      <dsp:txXfrm>
        <a:off x="1441999" y="3739172"/>
        <a:ext cx="2621816" cy="1573090"/>
      </dsp:txXfrm>
    </dsp:sp>
    <dsp:sp modelId="{B87E4DD0-08A0-45FF-B1A9-BCE8D6CB3431}">
      <dsp:nvSpPr>
        <dsp:cNvPr id="0" name=""/>
        <dsp:cNvSpPr/>
      </dsp:nvSpPr>
      <dsp:spPr>
        <a:xfrm>
          <a:off x="4325997" y="3739172"/>
          <a:ext cx="2621816" cy="1573090"/>
        </a:xfrm>
        <a:prstGeom prst="rect">
          <a:avLst/>
        </a:prstGeom>
        <a:blipFill rotWithShape="0">
          <a:blip xmlns:r="http://schemas.openxmlformats.org/officeDocument/2006/relationships" r:embed="rId8"/>
          <a:srcRect/>
          <a:stretch>
            <a:fillRect l="-9000" r="-9000"/>
          </a:stretch>
        </a:blipFill>
        <a:ln>
          <a:noFill/>
        </a:ln>
        <a:effectLst>
          <a:outerShdw blurRad="50800" dist="38100" dir="5400000" sy="96000" rotWithShape="0">
            <a:srgbClr val="000000">
              <a:alpha val="54000"/>
            </a:srgbClr>
          </a:outerShdw>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247650" tIns="247650" rIns="247650" bIns="247650" numCol="1" spcCol="1270" anchor="ctr" anchorCtr="0">
          <a:noAutofit/>
          <a:sp3d extrusionH="28000" prstMaterial="matte"/>
        </a:bodyPr>
        <a:lstStyle/>
        <a:p>
          <a:pPr lvl="0" algn="ctr" defTabSz="2889250">
            <a:lnSpc>
              <a:spcPct val="90000"/>
            </a:lnSpc>
            <a:spcBef>
              <a:spcPct val="0"/>
            </a:spcBef>
            <a:spcAft>
              <a:spcPct val="35000"/>
            </a:spcAft>
          </a:pPr>
          <a:endParaRPr lang="en-IN" sz="6500" kern="1200"/>
        </a:p>
      </dsp:txBody>
      <dsp:txXfrm>
        <a:off x="4325997" y="3739172"/>
        <a:ext cx="2621816" cy="157309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8F744E5-2D64-4106-B0C4-B59B2FDA1274}" type="datetimeFigureOut">
              <a:rPr lang="en-IN" smtClean="0"/>
              <a:t>18-12-2021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31510723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F744E5-2D64-4106-B0C4-B59B2FDA1274}" type="datetimeFigureOut">
              <a:rPr lang="en-IN" smtClean="0"/>
              <a:t>18-12-2021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3221479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F744E5-2D64-4106-B0C4-B59B2FDA1274}" type="datetimeFigureOut">
              <a:rPr lang="en-IN" smtClean="0"/>
              <a:t>18-12-2021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29238459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F744E5-2D64-4106-B0C4-B59B2FDA1274}" type="datetimeFigureOut">
              <a:rPr lang="en-IN" smtClean="0"/>
              <a:t>18-12-2021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6D8AC37-B9CB-4602-B1DE-8161D07479F4}" type="slidenum">
              <a:rPr lang="en-IN" smtClean="0"/>
              <a:t>‹#›</a:t>
            </a:fld>
            <a:endParaRPr lang="en-IN"/>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776918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F744E5-2D64-4106-B0C4-B59B2FDA1274}" type="datetimeFigureOut">
              <a:rPr lang="en-IN" smtClean="0"/>
              <a:t>18-12-2021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37228122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8F744E5-2D64-4106-B0C4-B59B2FDA1274}" type="datetimeFigureOut">
              <a:rPr lang="en-IN" smtClean="0"/>
              <a:t>18-12-2021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29733513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8F744E5-2D64-4106-B0C4-B59B2FDA1274}" type="datetimeFigureOut">
              <a:rPr lang="en-IN" smtClean="0"/>
              <a:t>18-12-2021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34235730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F744E5-2D64-4106-B0C4-B59B2FDA1274}" type="datetimeFigureOut">
              <a:rPr lang="en-IN" smtClean="0"/>
              <a:t>18-12-2021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1429376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F744E5-2D64-4106-B0C4-B59B2FDA1274}" type="datetimeFigureOut">
              <a:rPr lang="en-IN" smtClean="0"/>
              <a:t>18-12-2021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68325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F744E5-2D64-4106-B0C4-B59B2FDA1274}" type="datetimeFigureOut">
              <a:rPr lang="en-IN" smtClean="0"/>
              <a:t>18-12-2021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3523291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F744E5-2D64-4106-B0C4-B59B2FDA1274}" type="datetimeFigureOut">
              <a:rPr lang="en-IN" smtClean="0"/>
              <a:t>18-12-2021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3654309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8F744E5-2D64-4106-B0C4-B59B2FDA1274}" type="datetimeFigureOut">
              <a:rPr lang="en-IN" smtClean="0"/>
              <a:t>18-12-2021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36940064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F744E5-2D64-4106-B0C4-B59B2FDA1274}" type="datetimeFigureOut">
              <a:rPr lang="en-IN" smtClean="0"/>
              <a:t>18-12-2021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16936492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8F744E5-2D64-4106-B0C4-B59B2FDA1274}" type="datetimeFigureOut">
              <a:rPr lang="en-IN" smtClean="0"/>
              <a:t>18-12-2021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1984116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F744E5-2D64-4106-B0C4-B59B2FDA1274}" type="datetimeFigureOut">
              <a:rPr lang="en-IN" smtClean="0"/>
              <a:t>18-12-2021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25144607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F744E5-2D64-4106-B0C4-B59B2FDA1274}" type="datetimeFigureOut">
              <a:rPr lang="en-IN" smtClean="0"/>
              <a:t>18-12-2021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4249101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F744E5-2D64-4106-B0C4-B59B2FDA1274}" type="datetimeFigureOut">
              <a:rPr lang="en-IN" smtClean="0"/>
              <a:t>18-12-2021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6D8AC37-B9CB-4602-B1DE-8161D07479F4}" type="slidenum">
              <a:rPr lang="en-IN" smtClean="0"/>
              <a:t>‹#›</a:t>
            </a:fld>
            <a:endParaRPr lang="en-IN"/>
          </a:p>
        </p:txBody>
      </p:sp>
    </p:spTree>
    <p:extLst>
      <p:ext uri="{BB962C8B-B14F-4D97-AF65-F5344CB8AC3E}">
        <p14:creationId xmlns:p14="http://schemas.microsoft.com/office/powerpoint/2010/main" val="16410264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A8F744E5-2D64-4106-B0C4-B59B2FDA1274}" type="datetimeFigureOut">
              <a:rPr lang="en-IN" smtClean="0"/>
              <a:t>18-12-2021</a:t>
            </a:fld>
            <a:endParaRPr lang="en-IN"/>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76D8AC37-B9CB-4602-B1DE-8161D07479F4}" type="slidenum">
              <a:rPr lang="en-IN" smtClean="0"/>
              <a:t>‹#›</a:t>
            </a:fld>
            <a:endParaRPr lang="en-IN"/>
          </a:p>
        </p:txBody>
      </p:sp>
    </p:spTree>
    <p:extLst>
      <p:ext uri="{BB962C8B-B14F-4D97-AF65-F5344CB8AC3E}">
        <p14:creationId xmlns:p14="http://schemas.microsoft.com/office/powerpoint/2010/main" val="3762453554"/>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 id="2147483720" r:id="rId12"/>
    <p:sldLayoutId id="2147483721" r:id="rId13"/>
    <p:sldLayoutId id="2147483722" r:id="rId14"/>
    <p:sldLayoutId id="2147483723" r:id="rId15"/>
    <p:sldLayoutId id="2147483724" r:id="rId16"/>
    <p:sldLayoutId id="2147483725"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 xmlns:a16="http://schemas.microsoft.com/office/drawing/2014/main" id="{5C4681BF-3FF7-4BFD-9C3F-B717B57DC6AB}"/>
              </a:ext>
            </a:extLst>
          </p:cNvPr>
          <p:cNvPicPr>
            <a:picLocks noChangeAspect="1"/>
          </p:cNvPicPr>
          <p:nvPr/>
        </p:nvPicPr>
        <p:blipFill>
          <a:blip r:embed="rId2"/>
          <a:stretch>
            <a:fillRect/>
          </a:stretch>
        </p:blipFill>
        <p:spPr>
          <a:xfrm>
            <a:off x="2110154" y="113274"/>
            <a:ext cx="7807569" cy="16289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 Placeholder 5">
            <a:extLst>
              <a:ext uri="{FF2B5EF4-FFF2-40B4-BE49-F238E27FC236}">
                <a16:creationId xmlns="" xmlns:a16="http://schemas.microsoft.com/office/drawing/2014/main" id="{A2D5BD2A-3FCB-45E7-B7A5-64AA7BB89868}"/>
              </a:ext>
            </a:extLst>
          </p:cNvPr>
          <p:cNvSpPr>
            <a:spLocks noGrp="1"/>
          </p:cNvSpPr>
          <p:nvPr>
            <p:ph type="body" idx="1"/>
          </p:nvPr>
        </p:nvSpPr>
        <p:spPr>
          <a:xfrm>
            <a:off x="1229244" y="2134852"/>
            <a:ext cx="9509094" cy="3972872"/>
          </a:xfrm>
        </p:spPr>
        <p:txBody>
          <a:bodyPr>
            <a:noAutofit/>
          </a:bodyPr>
          <a:lstStyle/>
          <a:p>
            <a:pPr algn="ctr">
              <a:lnSpc>
                <a:spcPct val="107000"/>
              </a:lnSpc>
              <a:spcAft>
                <a:spcPts val="800"/>
              </a:spcAft>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DEPARTMENT OF CSE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IN" sz="1800" b="1" dirty="0">
                <a:effectLst/>
                <a:latin typeface="Times New Roman" panose="02020603050405020304" pitchFamily="18" charset="0"/>
                <a:ea typeface="Calibri" panose="020F0502020204030204" pitchFamily="34" charset="0"/>
              </a:rPr>
              <a:t>CSE220: INTERNET OF THINGS</a:t>
            </a:r>
          </a:p>
          <a:p>
            <a:r>
              <a:rPr lang="en-IN" sz="1800" b="1" dirty="0">
                <a:effectLst/>
                <a:latin typeface="Times New Roman" panose="02020603050405020304" pitchFamily="18" charset="0"/>
              </a:rPr>
              <a:t>TITLE OF POJECT : </a:t>
            </a:r>
            <a:r>
              <a:rPr lang="en-US" sz="1800" b="1" dirty="0">
                <a:effectLst/>
                <a:latin typeface="Times New Roman" panose="02020603050405020304" pitchFamily="18" charset="0"/>
              </a:rPr>
              <a:t>Alcohol sensing alert with engine locking system</a:t>
            </a:r>
            <a:endParaRPr lang="en-IN" sz="1800" b="1" dirty="0">
              <a:effectLst/>
              <a:latin typeface="Times New Roman" panose="02020603050405020304" pitchFamily="18" charset="0"/>
            </a:endParaRPr>
          </a:p>
          <a:p>
            <a:r>
              <a:rPr lang="en-IN" sz="1800" b="1" dirty="0">
                <a:effectLst/>
                <a:latin typeface="Times New Roman" panose="02020603050405020304" pitchFamily="18" charset="0"/>
              </a:rPr>
              <a:t>UNDER THE GUIDANCE OF: Mr. Afroz Pasha,  Ms.Preethi C,  Ms.Amreen Ayesha</a:t>
            </a:r>
          </a:p>
          <a:p>
            <a:r>
              <a:rPr lang="en-IN" sz="1800" b="1" dirty="0">
                <a:effectLst/>
                <a:latin typeface="Times New Roman" panose="02020603050405020304" pitchFamily="18" charset="0"/>
              </a:rPr>
              <a:t>GROUP MEMBERS :</a:t>
            </a:r>
          </a:p>
          <a:p>
            <a:r>
              <a:rPr lang="en-IN" sz="1600" b="1" dirty="0">
                <a:effectLst/>
                <a:latin typeface="Times New Roman" panose="02020603050405020304" pitchFamily="18" charset="0"/>
              </a:rPr>
              <a:t>Neha A – 20181CCE0061 </a:t>
            </a:r>
          </a:p>
          <a:p>
            <a:r>
              <a:rPr lang="en-IN" sz="1600" b="1" dirty="0">
                <a:effectLst/>
                <a:latin typeface="Times New Roman" panose="02020603050405020304" pitchFamily="18" charset="0"/>
              </a:rPr>
              <a:t>Sujata Shivanand Gotyal-20181CCE0088</a:t>
            </a:r>
          </a:p>
          <a:p>
            <a:r>
              <a:rPr lang="en-IN" sz="1600" b="1" dirty="0">
                <a:effectLst/>
                <a:latin typeface="Times New Roman" panose="02020603050405020304" pitchFamily="18" charset="0"/>
              </a:rPr>
              <a:t>Suundesh – 20181CCE0091</a:t>
            </a:r>
          </a:p>
          <a:p>
            <a:r>
              <a:rPr lang="en-IN" sz="1600" b="1" dirty="0">
                <a:effectLst/>
                <a:latin typeface="Times New Roman" panose="02020603050405020304" pitchFamily="18" charset="0"/>
              </a:rPr>
              <a:t>Afzal- 20181CCE0094 </a:t>
            </a:r>
          </a:p>
          <a:p>
            <a:r>
              <a:rPr lang="en-IN" sz="1600" b="1" dirty="0">
                <a:effectLst/>
                <a:latin typeface="Times New Roman" panose="02020603050405020304" pitchFamily="18" charset="0"/>
              </a:rPr>
              <a:t>Yogita Singh – 20181CCE0104</a:t>
            </a:r>
            <a:endParaRPr lang="en-IN" sz="1600" dirty="0"/>
          </a:p>
        </p:txBody>
      </p:sp>
    </p:spTree>
    <p:extLst>
      <p:ext uri="{BB962C8B-B14F-4D97-AF65-F5344CB8AC3E}">
        <p14:creationId xmlns:p14="http://schemas.microsoft.com/office/powerpoint/2010/main" val="2356569543"/>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715FC1A-BECA-45E5-80D4-BFF31CFFFF1A}"/>
              </a:ext>
            </a:extLst>
          </p:cNvPr>
          <p:cNvSpPr>
            <a:spLocks noGrp="1"/>
          </p:cNvSpPr>
          <p:nvPr>
            <p:ph type="title"/>
          </p:nvPr>
        </p:nvSpPr>
        <p:spPr>
          <a:xfrm>
            <a:off x="913795" y="609600"/>
            <a:ext cx="10353761" cy="5373950"/>
          </a:xfrm>
        </p:spPr>
        <p:txBody>
          <a:bodyPr>
            <a:normAutofit/>
          </a:bodyPr>
          <a:lstStyle/>
          <a:p>
            <a:r>
              <a:rPr lang="en-US" sz="8800" dirty="0">
                <a:latin typeface="Times New Roman" panose="02020603050405020304" pitchFamily="18" charset="0"/>
                <a:cs typeface="Times New Roman" panose="02020603050405020304" pitchFamily="18" charset="0"/>
              </a:rPr>
              <a:t>THANK  YOU</a:t>
            </a:r>
            <a:endParaRPr lang="en-IN" sz="8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17145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3D60614-80D2-4620-8961-DAFF04CABBF7}"/>
              </a:ext>
            </a:extLst>
          </p:cNvPr>
          <p:cNvSpPr>
            <a:spLocks noGrp="1"/>
          </p:cNvSpPr>
          <p:nvPr>
            <p:ph type="title"/>
          </p:nvPr>
        </p:nvSpPr>
        <p:spPr>
          <a:xfrm>
            <a:off x="1229244" y="523784"/>
            <a:ext cx="9733512" cy="577048"/>
          </a:xfrm>
        </p:spPr>
        <p:txBody>
          <a:bodyPr/>
          <a:lstStyle/>
          <a:p>
            <a:r>
              <a:rPr lang="en-US" dirty="0">
                <a:latin typeface="Times New Roman" panose="02020603050405020304" pitchFamily="18" charset="0"/>
                <a:cs typeface="Times New Roman" panose="02020603050405020304" pitchFamily="18" charset="0"/>
              </a:rPr>
              <a:t>ABSTRACT</a:t>
            </a:r>
            <a:endParaRPr lang="en-IN"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 xmlns:a16="http://schemas.microsoft.com/office/drawing/2014/main" id="{8A4476F9-0586-4F34-94B9-14D20B4D9C13}"/>
              </a:ext>
            </a:extLst>
          </p:cNvPr>
          <p:cNvSpPr>
            <a:spLocks noGrp="1"/>
          </p:cNvSpPr>
          <p:nvPr>
            <p:ph type="body" idx="1"/>
          </p:nvPr>
        </p:nvSpPr>
        <p:spPr>
          <a:xfrm>
            <a:off x="1217521" y="1419061"/>
            <a:ext cx="9733512" cy="5131295"/>
          </a:xfrm>
        </p:spPr>
        <p:txBody>
          <a:bodyPr/>
          <a:lstStyle/>
          <a:p>
            <a:pPr marL="285750" indent="-285750" algn="l">
              <a:buFont typeface="Arial" panose="020B0604020202020204" pitchFamily="34" charset="0"/>
              <a:buChar char="•"/>
            </a:pPr>
            <a:r>
              <a:rPr lang="en-IN" sz="1800" kern="150" dirty="0">
                <a:effectLst/>
                <a:latin typeface="Times New Roman" panose="02020603050405020304" pitchFamily="18" charset="0"/>
                <a:ea typeface="Noto Sans CJK SC"/>
                <a:cs typeface="Times New Roman" panose="02020603050405020304" pitchFamily="18" charset="0"/>
              </a:rPr>
              <a:t>The main aim of our project is to make human driving safe and to over come accidents caused by drink and drive.</a:t>
            </a:r>
          </a:p>
          <a:p>
            <a:pPr marL="285750" indent="-285750" algn="l">
              <a:buFont typeface="Arial" panose="020B0604020202020204" pitchFamily="34" charset="0"/>
              <a:buChar char="•"/>
            </a:pPr>
            <a:r>
              <a:rPr lang="en-IN" sz="1800" kern="150" dirty="0">
                <a:effectLst/>
                <a:latin typeface="Times New Roman" panose="02020603050405020304" pitchFamily="18" charset="0"/>
                <a:ea typeface="Noto Sans CJK SC"/>
                <a:cs typeface="Times New Roman" panose="02020603050405020304" pitchFamily="18" charset="0"/>
              </a:rPr>
              <a:t>This project is developed by integrating alcohol sensor with Arduino board.</a:t>
            </a:r>
          </a:p>
          <a:p>
            <a:pPr marL="285750" indent="-285750" algn="l">
              <a:buFont typeface="Arial" panose="020B0604020202020204" pitchFamily="34" charset="0"/>
              <a:buChar char="•"/>
            </a:pPr>
            <a:r>
              <a:rPr lang="en-IN" sz="1800" kern="150" dirty="0">
                <a:effectLst/>
                <a:latin typeface="Times New Roman" panose="02020603050405020304" pitchFamily="18" charset="0"/>
                <a:ea typeface="Noto Sans CJK SC"/>
                <a:cs typeface="Times New Roman" panose="02020603050405020304" pitchFamily="18" charset="0"/>
              </a:rPr>
              <a:t>The alcohol sensor used in this project is MQ3 which is used to detect the alcohol content in human breath.</a:t>
            </a:r>
          </a:p>
          <a:p>
            <a:pPr marL="285750" indent="-285750" algn="l">
              <a:buFont typeface="Arial" panose="020B0604020202020204" pitchFamily="34" charset="0"/>
              <a:buChar char="•"/>
            </a:pPr>
            <a:r>
              <a:rPr lang="en-IN" sz="1800" kern="150" dirty="0">
                <a:effectLst/>
                <a:latin typeface="Times New Roman" panose="02020603050405020304" pitchFamily="18" charset="0"/>
                <a:ea typeface="Noto Sans CJK SC"/>
                <a:cs typeface="Times New Roman" panose="02020603050405020304" pitchFamily="18" charset="0"/>
              </a:rPr>
              <a:t>Since, sensors has the fine sensitivity range around 2 meters, it can suit to any vehicle and can easily be hidden from the suspects. This project is can be fitted inside the vehicle.</a:t>
            </a:r>
          </a:p>
          <a:p>
            <a:pPr marL="285750" indent="-285750" algn="l">
              <a:buFont typeface="Arial" panose="020B0604020202020204" pitchFamily="34" charset="0"/>
              <a:buChar char="•"/>
            </a:pPr>
            <a:r>
              <a:rPr lang="en-IN" sz="1800" kern="150" dirty="0">
                <a:effectLst/>
                <a:latin typeface="Times New Roman" panose="02020603050405020304" pitchFamily="18" charset="0"/>
                <a:ea typeface="Noto Sans CJK SC"/>
                <a:cs typeface="Times New Roman" panose="02020603050405020304" pitchFamily="18" charset="0"/>
              </a:rPr>
              <a:t>This project is designed for the safety of driver , pedestrians, and the drivers on the road.</a:t>
            </a:r>
          </a:p>
          <a:p>
            <a:pPr algn="l"/>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32853865"/>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021FAB7-EC56-48D8-836B-F10CA47832A8}"/>
              </a:ext>
            </a:extLst>
          </p:cNvPr>
          <p:cNvSpPr>
            <a:spLocks noGrp="1"/>
          </p:cNvSpPr>
          <p:nvPr>
            <p:ph type="title"/>
          </p:nvPr>
        </p:nvSpPr>
        <p:spPr>
          <a:xfrm>
            <a:off x="1205798" y="429202"/>
            <a:ext cx="9733512" cy="634754"/>
          </a:xfrm>
        </p:spPr>
        <p:txBody>
          <a:bodyPr/>
          <a:lstStyle/>
          <a:p>
            <a:r>
              <a:rPr lang="en-US" dirty="0">
                <a:latin typeface="Times New Roman" panose="02020603050405020304" pitchFamily="18" charset="0"/>
                <a:cs typeface="Times New Roman" panose="02020603050405020304" pitchFamily="18" charset="0"/>
              </a:rPr>
              <a:t>INTRODUCTION</a:t>
            </a:r>
            <a:endParaRPr lang="en-IN"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 xmlns:a16="http://schemas.microsoft.com/office/drawing/2014/main" id="{E9FBE009-9345-47AA-A31B-6A7A4376160F}"/>
              </a:ext>
            </a:extLst>
          </p:cNvPr>
          <p:cNvSpPr>
            <a:spLocks noGrp="1"/>
          </p:cNvSpPr>
          <p:nvPr>
            <p:ph type="body" idx="1"/>
          </p:nvPr>
        </p:nvSpPr>
        <p:spPr>
          <a:xfrm>
            <a:off x="1229244" y="1184031"/>
            <a:ext cx="9720110" cy="5455783"/>
          </a:xfrm>
        </p:spPr>
        <p:txBody>
          <a:bodyPr/>
          <a:lstStyle/>
          <a:p>
            <a:pPr marL="285750" indent="-285750" algn="l">
              <a:buFont typeface="Arial" panose="020B0604020202020204" pitchFamily="34" charset="0"/>
              <a:buChar char="•"/>
            </a:pPr>
            <a:r>
              <a:rPr lang="en-IN" sz="1800" kern="150" dirty="0">
                <a:effectLst/>
                <a:latin typeface="Times New Roman" panose="02020603050405020304" pitchFamily="18" charset="0"/>
                <a:ea typeface="Noto Sans CJK SC"/>
                <a:cs typeface="Times New Roman" panose="02020603050405020304" pitchFamily="18" charset="0"/>
              </a:rPr>
              <a:t>Drinking and driving is already a serious public health problem, which is likely to emerge as one of the most significant problem in near future, the system implemented by us alarms at reducing the road accidents in then near future due to drink and drive.</a:t>
            </a:r>
          </a:p>
          <a:p>
            <a:pPr marL="285750" indent="-285750" algn="l">
              <a:buFont typeface="Arial" panose="020B0604020202020204" pitchFamily="34" charset="0"/>
              <a:buChar char="•"/>
            </a:pPr>
            <a:r>
              <a:rPr lang="en-IN" sz="1800" kern="150" dirty="0">
                <a:effectLst/>
                <a:latin typeface="Times New Roman" panose="02020603050405020304" pitchFamily="18" charset="0"/>
                <a:ea typeface="Noto Sans CJK SC"/>
                <a:cs typeface="Times New Roman" panose="02020603050405020304" pitchFamily="18" charset="0"/>
              </a:rPr>
              <a:t>This device senses a change in the alcoholic gas content of the surroundings air these devices is more commonly referred as  a breath analysis, as it analysis the alcohol content from person’s breath.</a:t>
            </a:r>
          </a:p>
          <a:p>
            <a:pPr algn="l"/>
            <a:endParaRPr lang="en-IN" dirty="0">
              <a:latin typeface="Times New Roman" panose="02020603050405020304" pitchFamily="18" charset="0"/>
              <a:cs typeface="Times New Roman" panose="02020603050405020304" pitchFamily="18" charset="0"/>
            </a:endParaRPr>
          </a:p>
        </p:txBody>
      </p:sp>
      <p:pic>
        <p:nvPicPr>
          <p:cNvPr id="1026" name="Picture 2" descr="Premium Vector | Car accident on the road with air bag helps preven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4282" y="3327276"/>
            <a:ext cx="5962650" cy="30384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38363559"/>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422031"/>
            <a:ext cx="10353761" cy="1326321"/>
          </a:xfrm>
        </p:spPr>
        <p:txBody>
          <a:bodyPr/>
          <a:lstStyle/>
          <a:p>
            <a:r>
              <a:rPr lang="en-IN" dirty="0">
                <a:latin typeface="Times New Roman" panose="02020603050405020304" pitchFamily="18" charset="0"/>
                <a:cs typeface="Times New Roman" panose="02020603050405020304" pitchFamily="18" charset="0"/>
              </a:rPr>
              <a:t>Advantages</a:t>
            </a:r>
            <a:endParaRPr lang="en-IN"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762800134"/>
              </p:ext>
            </p:extLst>
          </p:nvPr>
        </p:nvGraphicFramePr>
        <p:xfrm>
          <a:off x="914400" y="1629506"/>
          <a:ext cx="10353675" cy="41851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7053573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8ECB7C1-A034-42D9-BF65-DB5B2250C0B4}"/>
              </a:ext>
            </a:extLst>
          </p:cNvPr>
          <p:cNvSpPr>
            <a:spLocks noGrp="1"/>
          </p:cNvSpPr>
          <p:nvPr>
            <p:ph type="title"/>
          </p:nvPr>
        </p:nvSpPr>
        <p:spPr>
          <a:xfrm>
            <a:off x="925518" y="565782"/>
            <a:ext cx="10353761" cy="914400"/>
          </a:xfrm>
        </p:spPr>
        <p:txBody>
          <a:bodyPr/>
          <a:lstStyle/>
          <a:p>
            <a:r>
              <a:rPr lang="en-IN" dirty="0">
                <a:latin typeface="Times New Roman" panose="02020603050405020304" pitchFamily="18" charset="0"/>
                <a:cs typeface="Times New Roman" panose="02020603050405020304" pitchFamily="18" charset="0"/>
              </a:rPr>
              <a:t> hardware used</a:t>
            </a:r>
          </a:p>
        </p:txBody>
      </p:sp>
      <p:sp>
        <p:nvSpPr>
          <p:cNvPr id="3" name="Content Placeholder 2">
            <a:extLst>
              <a:ext uri="{FF2B5EF4-FFF2-40B4-BE49-F238E27FC236}">
                <a16:creationId xmlns="" xmlns:a16="http://schemas.microsoft.com/office/drawing/2014/main" id="{CB2FB8B4-E25C-463C-AD6F-ECA4AC7FFF7E}"/>
              </a:ext>
            </a:extLst>
          </p:cNvPr>
          <p:cNvSpPr>
            <a:spLocks noGrp="1"/>
          </p:cNvSpPr>
          <p:nvPr>
            <p:ph idx="1"/>
          </p:nvPr>
        </p:nvSpPr>
        <p:spPr>
          <a:xfrm>
            <a:off x="4700953" y="1937383"/>
            <a:ext cx="3399693" cy="3888988"/>
          </a:xfrm>
        </p:spPr>
        <p:txBody>
          <a:bodyPr>
            <a:normAutofit lnSpcReduction="10000"/>
          </a:bodyPr>
          <a:lstStyle/>
          <a:p>
            <a:pPr marL="457200" indent="-457200">
              <a:buAutoNum type="arabicPeriod"/>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Arduino uno</a:t>
            </a:r>
          </a:p>
          <a:p>
            <a:pPr marL="457200" indent="-457200">
              <a:buAutoNum type="arabicPeriod" startAt="2"/>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Alcohol sensor</a:t>
            </a:r>
          </a:p>
          <a:p>
            <a:pPr marL="457200" indent="-457200">
              <a:buFont typeface="Arial" panose="020B0604020202020204" pitchFamily="34" charset="0"/>
              <a:buAutoNum type="arabicPeriod" startAt="2"/>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Relay module</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indent="-457200">
              <a:buFont typeface="Arial" panose="020B0604020202020204" pitchFamily="34" charset="0"/>
              <a:buAutoNum type="arabicPeriod" startAt="2"/>
            </a:pPr>
            <a:r>
              <a:rPr lang="en-IN" sz="2000" b="1" spc="55" dirty="0">
                <a:effectLst/>
                <a:latin typeface="Times New Roman" panose="02020603050405020304" pitchFamily="18" charset="0"/>
                <a:ea typeface="Calibri" panose="020F0502020204030204" pitchFamily="34" charset="0"/>
                <a:cs typeface="Times New Roman" panose="02020603050405020304" pitchFamily="18" charset="0"/>
              </a:rPr>
              <a:t>9Volt battery </a:t>
            </a:r>
          </a:p>
          <a:p>
            <a:pPr marL="457200" indent="-457200">
              <a:buFont typeface="Arial" panose="020B0604020202020204" pitchFamily="34" charset="0"/>
              <a:buAutoNum type="arabicPeriod" startAt="2"/>
            </a:pPr>
            <a:r>
              <a:rPr lang="en-IN" sz="2000" b="1" spc="55" dirty="0">
                <a:effectLst/>
                <a:latin typeface="Times New Roman" panose="02020603050405020304" pitchFamily="18" charset="0"/>
                <a:ea typeface="Calibri" panose="020F0502020204030204" pitchFamily="34" charset="0"/>
                <a:cs typeface="Times New Roman" panose="02020603050405020304" pitchFamily="18" charset="0"/>
              </a:rPr>
              <a:t>DC motor</a:t>
            </a:r>
          </a:p>
          <a:p>
            <a:pPr marL="457200" indent="-457200">
              <a:buFont typeface="Arial" panose="020B0604020202020204" pitchFamily="34" charset="0"/>
              <a:buAutoNum type="arabicPeriod" startAt="2"/>
            </a:pPr>
            <a:r>
              <a:rPr lang="en-IN" sz="2000" b="1" spc="15" dirty="0">
                <a:effectLst/>
                <a:latin typeface="Times New Roman" panose="02020603050405020304" pitchFamily="18" charset="0"/>
                <a:ea typeface="Calibri" panose="020F0502020204030204" pitchFamily="34" charset="0"/>
                <a:cs typeface="Times New Roman" panose="02020603050405020304" pitchFamily="18" charset="0"/>
              </a:rPr>
              <a:t>Jumper </a:t>
            </a:r>
            <a:r>
              <a:rPr lang="en-IN" b="1" spc="15" dirty="0">
                <a:effectLst/>
                <a:latin typeface="Times New Roman" panose="02020603050405020304" pitchFamily="18" charset="0"/>
                <a:ea typeface="Calibri" panose="020F0502020204030204" pitchFamily="34" charset="0"/>
                <a:cs typeface="Times New Roman" panose="02020603050405020304" pitchFamily="18" charset="0"/>
              </a:rPr>
              <a:t>wire</a:t>
            </a:r>
          </a:p>
          <a:p>
            <a:pPr marL="457200" indent="-457200">
              <a:buFont typeface="Arial" panose="020B0604020202020204" pitchFamily="34" charset="0"/>
              <a:buAutoNum type="arabicPeriod" startAt="2"/>
            </a:pPr>
            <a:r>
              <a:rPr lang="en-IN" sz="2000" b="1" spc="15"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LCD display</a:t>
            </a:r>
          </a:p>
          <a:p>
            <a:pPr marL="457200" indent="-457200">
              <a:buFont typeface="Arial" panose="020B0604020202020204" pitchFamily="34" charset="0"/>
              <a:buAutoNum type="arabicPeriod" startAt="2"/>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Buzzer</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28515123"/>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646" y="328246"/>
            <a:ext cx="9319846" cy="820615"/>
          </a:xfrm>
        </p:spPr>
        <p:txBody>
          <a:bodyPr/>
          <a:lstStyle/>
          <a:p>
            <a:r>
              <a:rPr lang="en-US" dirty="0"/>
              <a:t> Requirement study</a:t>
            </a:r>
            <a:endParaRPr lang="en-IN" dirty="0"/>
          </a:p>
        </p:txBody>
      </p:sp>
      <p:graphicFrame>
        <p:nvGraphicFramePr>
          <p:cNvPr id="3" name="Diagram 2"/>
          <p:cNvGraphicFramePr/>
          <p:nvPr>
            <p:extLst>
              <p:ext uri="{D42A27DB-BD31-4B8C-83A1-F6EECF244321}">
                <p14:modId xmlns:p14="http://schemas.microsoft.com/office/powerpoint/2010/main" val="1388008842"/>
              </p:ext>
            </p:extLst>
          </p:nvPr>
        </p:nvGraphicFramePr>
        <p:xfrm>
          <a:off x="2571263" y="785448"/>
          <a:ext cx="8389814" cy="53808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81474446"/>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ED1E74A-B50C-4BA5-BFA6-F28360BB5163}"/>
              </a:ext>
            </a:extLst>
          </p:cNvPr>
          <p:cNvSpPr>
            <a:spLocks noGrp="1"/>
          </p:cNvSpPr>
          <p:nvPr>
            <p:ph type="title"/>
          </p:nvPr>
        </p:nvSpPr>
        <p:spPr>
          <a:xfrm>
            <a:off x="902072" y="325628"/>
            <a:ext cx="10353761" cy="878890"/>
          </a:xfrm>
        </p:spPr>
        <p:txBody>
          <a:bodyPr/>
          <a:lstStyle/>
          <a:p>
            <a:r>
              <a:rPr lang="en-IN" dirty="0">
                <a:latin typeface="Times New Roman" panose="02020603050405020304" pitchFamily="18" charset="0"/>
                <a:cs typeface="Times New Roman" panose="02020603050405020304" pitchFamily="18" charset="0"/>
              </a:rPr>
              <a:t> circuit design</a:t>
            </a:r>
          </a:p>
        </p:txBody>
      </p:sp>
      <p:pic>
        <p:nvPicPr>
          <p:cNvPr id="5" name="Content Placeholder 4">
            <a:extLst>
              <a:ext uri="{FF2B5EF4-FFF2-40B4-BE49-F238E27FC236}">
                <a16:creationId xmlns="" xmlns:a16="http://schemas.microsoft.com/office/drawing/2014/main" id="{DD1E4B4D-6B40-4541-B914-CEB1DAA2027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53574" y="1463309"/>
            <a:ext cx="7098775" cy="51133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45074638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15E9005-D1F6-4E4E-B756-3F60C8413C52}"/>
              </a:ext>
            </a:extLst>
          </p:cNvPr>
          <p:cNvSpPr>
            <a:spLocks noGrp="1"/>
          </p:cNvSpPr>
          <p:nvPr>
            <p:ph type="title"/>
          </p:nvPr>
        </p:nvSpPr>
        <p:spPr>
          <a:xfrm>
            <a:off x="913795" y="219920"/>
            <a:ext cx="10353761" cy="636607"/>
          </a:xfrm>
        </p:spPr>
        <p:txBody>
          <a:bodyPr/>
          <a:lstStyle/>
          <a:p>
            <a:r>
              <a:rPr lang="en-IN" dirty="0">
                <a:latin typeface="Times New Roman" panose="02020603050405020304" pitchFamily="18" charset="0"/>
                <a:cs typeface="Times New Roman" panose="02020603050405020304" pitchFamily="18" charset="0"/>
              </a:rPr>
              <a:t>Final circuit design</a:t>
            </a:r>
            <a:endParaRPr lang="en-IN" dirty="0"/>
          </a:p>
        </p:txBody>
      </p:sp>
      <p:pic>
        <p:nvPicPr>
          <p:cNvPr id="12" name="Picture 11">
            <a:extLst>
              <a:ext uri="{FF2B5EF4-FFF2-40B4-BE49-F238E27FC236}">
                <a16:creationId xmlns="" xmlns:a16="http://schemas.microsoft.com/office/drawing/2014/main" id="{0037B5BC-B9A7-4B4C-934E-9F55925F7892}"/>
              </a:ext>
            </a:extLst>
          </p:cNvPr>
          <p:cNvPicPr>
            <a:picLocks noChangeAspect="1"/>
          </p:cNvPicPr>
          <p:nvPr/>
        </p:nvPicPr>
        <p:blipFill>
          <a:blip r:embed="rId2"/>
          <a:stretch>
            <a:fillRect/>
          </a:stretch>
        </p:blipFill>
        <p:spPr>
          <a:xfrm>
            <a:off x="2488065" y="1403268"/>
            <a:ext cx="7415145" cy="50801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65402993"/>
      </p:ext>
    </p:extLst>
  </p:cSld>
  <p:clrMapOvr>
    <a:masterClrMapping/>
  </p:clrMapOvr>
  <p:transition spd="slow">
    <p:cove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5B2B394-9BA9-45F5-B27C-BC579977E8EC}"/>
              </a:ext>
            </a:extLst>
          </p:cNvPr>
          <p:cNvSpPr>
            <a:spLocks noGrp="1"/>
          </p:cNvSpPr>
          <p:nvPr>
            <p:ph type="title"/>
          </p:nvPr>
        </p:nvSpPr>
        <p:spPr>
          <a:xfrm>
            <a:off x="913795" y="879231"/>
            <a:ext cx="10353761" cy="748683"/>
          </a:xfrm>
        </p:spPr>
        <p:txBody>
          <a:bodyPr/>
          <a:lstStyle/>
          <a:p>
            <a:r>
              <a:rPr lang="en-IN" dirty="0">
                <a:latin typeface="Times New Roman" panose="02020603050405020304" pitchFamily="18" charset="0"/>
                <a:cs typeface="Times New Roman" panose="02020603050405020304" pitchFamily="18" charset="0"/>
              </a:rPr>
              <a:t>reSULT AND </a:t>
            </a:r>
            <a:r>
              <a:rPr lang="en-US" dirty="0">
                <a:latin typeface="Times New Roman" panose="02020603050405020304" pitchFamily="18" charset="0"/>
                <a:cs typeface="Times New Roman" panose="02020603050405020304" pitchFamily="18" charset="0"/>
              </a:rPr>
              <a:t>C</a:t>
            </a:r>
            <a:r>
              <a:rPr lang="en-IN" dirty="0">
                <a:latin typeface="Times New Roman" panose="02020603050405020304" pitchFamily="18" charset="0"/>
                <a:cs typeface="Times New Roman" panose="02020603050405020304" pitchFamily="18" charset="0"/>
              </a:rPr>
              <a:t>ONCLUSION</a:t>
            </a:r>
          </a:p>
        </p:txBody>
      </p:sp>
      <p:sp>
        <p:nvSpPr>
          <p:cNvPr id="3" name="Content Placeholder 2">
            <a:extLst>
              <a:ext uri="{FF2B5EF4-FFF2-40B4-BE49-F238E27FC236}">
                <a16:creationId xmlns="" xmlns:a16="http://schemas.microsoft.com/office/drawing/2014/main" id="{BC62B4AF-AE5B-48A6-A831-815E17395FFB}"/>
              </a:ext>
            </a:extLst>
          </p:cNvPr>
          <p:cNvSpPr>
            <a:spLocks noGrp="1"/>
          </p:cNvSpPr>
          <p:nvPr>
            <p:ph idx="1"/>
          </p:nvPr>
        </p:nvSpPr>
        <p:spPr>
          <a:xfrm>
            <a:off x="901124" y="2148623"/>
            <a:ext cx="10353762" cy="4261282"/>
          </a:xfrm>
        </p:spPr>
        <p:txBody>
          <a:bodyPr>
            <a:normAutofit/>
          </a:bodyPr>
          <a:lstStyle/>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We have provided a very effective solution to develop an intelligent system for vehicles for alcohol detection whose core is Arduino. </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Future  scope of this system is to control the accidents causes due to alcohol consumption. </a:t>
            </a:r>
          </a:p>
          <a:p>
            <a:pP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This  system improves the safety of human being. And hence providing the effective development in the automobile industry regrading to reduce the accidents cause due to alcohol.</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40313166"/>
      </p:ext>
    </p:extLst>
  </p:cSld>
  <p:clrMapOvr>
    <a:masterClrMapping/>
  </p:clrMapOvr>
  <mc:AlternateContent xmlns:mc="http://schemas.openxmlformats.org/markup-compatibility/2006" xmlns:p14="http://schemas.microsoft.com/office/powerpoint/2010/main">
    <mc:Choice Requires="p14">
      <p:transition spd="slow" p14:dur="1200">
        <p14:flip dir="r"/>
      </p:transition>
    </mc:Choice>
    <mc:Fallback xmlns="">
      <p:transition spd="slow">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TM04033921[[fn=Damask]]</Template>
  <TotalTime>420</TotalTime>
  <Words>390</Words>
  <Application>Microsoft Office PowerPoint</Application>
  <PresentationFormat>Custom</PresentationFormat>
  <Paragraphs>43</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Damask</vt:lpstr>
      <vt:lpstr>PowerPoint Presentation</vt:lpstr>
      <vt:lpstr>ABSTRACT</vt:lpstr>
      <vt:lpstr>INTRODUCTION</vt:lpstr>
      <vt:lpstr>Advantages</vt:lpstr>
      <vt:lpstr> hardware used</vt:lpstr>
      <vt:lpstr> Requirement study</vt:lpstr>
      <vt:lpstr> circuit design</vt:lpstr>
      <vt:lpstr>Final circuit design</vt:lpstr>
      <vt:lpstr>reSULT AND CONCLUSION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Yogita Singh</dc:creator>
  <cp:lastModifiedBy>Neha</cp:lastModifiedBy>
  <cp:revision>37</cp:revision>
  <dcterms:created xsi:type="dcterms:W3CDTF">2021-10-31T05:16:28Z</dcterms:created>
  <dcterms:modified xsi:type="dcterms:W3CDTF">2021-12-18T15:15:08Z</dcterms:modified>
</cp:coreProperties>
</file>

<file path=docProps/thumbnail.jpeg>
</file>